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355" r:id="rId5"/>
    <p:sldId id="321" r:id="rId6"/>
    <p:sldId id="370" r:id="rId7"/>
    <p:sldId id="367" r:id="rId8"/>
    <p:sldId id="368" r:id="rId9"/>
    <p:sldId id="369" r:id="rId10"/>
    <p:sldId id="3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6B7D4F-4CB7-4D58-9230-8CFB40C50E53}" v="108" dt="2021-01-19T16:20:12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5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Walczynski" userId="87c022c3dc763e1d" providerId="LiveId" clId="{D16B7D4F-4CB7-4D58-9230-8CFB40C50E53}"/>
    <pc:docChg chg="custSel delSld modSld">
      <pc:chgData name="Sarah Walczynski" userId="87c022c3dc763e1d" providerId="LiveId" clId="{D16B7D4F-4CB7-4D58-9230-8CFB40C50E53}" dt="2021-01-19T16:24:55.564" v="275" actId="20577"/>
      <pc:docMkLst>
        <pc:docMk/>
      </pc:docMkLst>
      <pc:sldChg chg="del">
        <pc:chgData name="Sarah Walczynski" userId="87c022c3dc763e1d" providerId="LiveId" clId="{D16B7D4F-4CB7-4D58-9230-8CFB40C50E53}" dt="2021-01-19T16:09:01.615" v="0" actId="2696"/>
        <pc:sldMkLst>
          <pc:docMk/>
          <pc:sldMk cId="1647051348" sldId="283"/>
        </pc:sldMkLst>
      </pc:sldChg>
      <pc:sldChg chg="del">
        <pc:chgData name="Sarah Walczynski" userId="87c022c3dc763e1d" providerId="LiveId" clId="{D16B7D4F-4CB7-4D58-9230-8CFB40C50E53}" dt="2021-01-19T16:09:09.948" v="33" actId="2696"/>
        <pc:sldMkLst>
          <pc:docMk/>
          <pc:sldMk cId="1068859507" sldId="286"/>
        </pc:sldMkLst>
      </pc:sldChg>
      <pc:sldChg chg="del">
        <pc:chgData name="Sarah Walczynski" userId="87c022c3dc763e1d" providerId="LiveId" clId="{D16B7D4F-4CB7-4D58-9230-8CFB40C50E53}" dt="2021-01-19T16:09:01.630" v="1" actId="2696"/>
        <pc:sldMkLst>
          <pc:docMk/>
          <pc:sldMk cId="2224626263" sldId="316"/>
        </pc:sldMkLst>
      </pc:sldChg>
      <pc:sldChg chg="del">
        <pc:chgData name="Sarah Walczynski" userId="87c022c3dc763e1d" providerId="LiveId" clId="{D16B7D4F-4CB7-4D58-9230-8CFB40C50E53}" dt="2021-01-19T16:09:01.717" v="4" actId="2696"/>
        <pc:sldMkLst>
          <pc:docMk/>
          <pc:sldMk cId="2005776932" sldId="317"/>
        </pc:sldMkLst>
      </pc:sldChg>
      <pc:sldChg chg="del">
        <pc:chgData name="Sarah Walczynski" userId="87c022c3dc763e1d" providerId="LiveId" clId="{D16B7D4F-4CB7-4D58-9230-8CFB40C50E53}" dt="2021-01-19T16:09:01.647" v="2" actId="2696"/>
        <pc:sldMkLst>
          <pc:docMk/>
          <pc:sldMk cId="4104207238" sldId="318"/>
        </pc:sldMkLst>
      </pc:sldChg>
      <pc:sldChg chg="del">
        <pc:chgData name="Sarah Walczynski" userId="87c022c3dc763e1d" providerId="LiveId" clId="{D16B7D4F-4CB7-4D58-9230-8CFB40C50E53}" dt="2021-01-19T16:09:01.663" v="3" actId="2696"/>
        <pc:sldMkLst>
          <pc:docMk/>
          <pc:sldMk cId="786624267" sldId="319"/>
        </pc:sldMkLst>
      </pc:sldChg>
      <pc:sldChg chg="addSp delSp modSp modNotesTx">
        <pc:chgData name="Sarah Walczynski" userId="87c022c3dc763e1d" providerId="LiveId" clId="{D16B7D4F-4CB7-4D58-9230-8CFB40C50E53}" dt="2021-01-19T16:24:55.564" v="275" actId="20577"/>
        <pc:sldMkLst>
          <pc:docMk/>
          <pc:sldMk cId="2500546422" sldId="321"/>
        </pc:sldMkLst>
        <pc:spChg chg="add del mod">
          <ac:chgData name="Sarah Walczynski" userId="87c022c3dc763e1d" providerId="LiveId" clId="{D16B7D4F-4CB7-4D58-9230-8CFB40C50E53}" dt="2021-01-19T16:24:52.664" v="274" actId="478"/>
          <ac:spMkLst>
            <pc:docMk/>
            <pc:sldMk cId="2500546422" sldId="321"/>
            <ac:spMk id="3" creationId="{AB3D9610-4D3A-48B6-8423-C6BB27C7B3BE}"/>
          </ac:spMkLst>
        </pc:spChg>
        <pc:graphicFrameChg chg="add mod">
          <ac:chgData name="Sarah Walczynski" userId="87c022c3dc763e1d" providerId="LiveId" clId="{D16B7D4F-4CB7-4D58-9230-8CFB40C50E53}" dt="2021-01-19T16:12:54.964" v="168" actId="14100"/>
          <ac:graphicFrameMkLst>
            <pc:docMk/>
            <pc:sldMk cId="2500546422" sldId="321"/>
            <ac:graphicFrameMk id="2" creationId="{25098E98-2CBE-4CA8-B2C2-3C70F52E6EEE}"/>
          </ac:graphicFrameMkLst>
        </pc:graphicFrameChg>
        <pc:picChg chg="del">
          <ac:chgData name="Sarah Walczynski" userId="87c022c3dc763e1d" providerId="LiveId" clId="{D16B7D4F-4CB7-4D58-9230-8CFB40C50E53}" dt="2021-01-19T16:12:35.935" v="163" actId="478"/>
          <ac:picMkLst>
            <pc:docMk/>
            <pc:sldMk cId="2500546422" sldId="321"/>
            <ac:picMk id="15362" creationId="{00000000-0000-0000-0000-000000000000}"/>
          </ac:picMkLst>
        </pc:picChg>
      </pc:sldChg>
      <pc:sldChg chg="del">
        <pc:chgData name="Sarah Walczynski" userId="87c022c3dc763e1d" providerId="LiveId" clId="{D16B7D4F-4CB7-4D58-9230-8CFB40C50E53}" dt="2021-01-19T16:09:01.898" v="10" actId="2696"/>
        <pc:sldMkLst>
          <pc:docMk/>
          <pc:sldMk cId="4223808748" sldId="322"/>
        </pc:sldMkLst>
      </pc:sldChg>
      <pc:sldChg chg="del">
        <pc:chgData name="Sarah Walczynski" userId="87c022c3dc763e1d" providerId="LiveId" clId="{D16B7D4F-4CB7-4D58-9230-8CFB40C50E53}" dt="2021-01-19T16:09:01.931" v="11" actId="2696"/>
        <pc:sldMkLst>
          <pc:docMk/>
          <pc:sldMk cId="2660107631" sldId="323"/>
        </pc:sldMkLst>
      </pc:sldChg>
      <pc:sldChg chg="del">
        <pc:chgData name="Sarah Walczynski" userId="87c022c3dc763e1d" providerId="LiveId" clId="{D16B7D4F-4CB7-4D58-9230-8CFB40C50E53}" dt="2021-01-19T16:17:57.292" v="232" actId="2696"/>
        <pc:sldMkLst>
          <pc:docMk/>
          <pc:sldMk cId="3659335602" sldId="325"/>
        </pc:sldMkLst>
      </pc:sldChg>
      <pc:sldChg chg="modSp del">
        <pc:chgData name="Sarah Walczynski" userId="87c022c3dc763e1d" providerId="LiveId" clId="{D16B7D4F-4CB7-4D58-9230-8CFB40C50E53}" dt="2021-01-19T16:17:57.314" v="233" actId="2696"/>
        <pc:sldMkLst>
          <pc:docMk/>
          <pc:sldMk cId="904373255" sldId="327"/>
        </pc:sldMkLst>
        <pc:spChg chg="mod">
          <ac:chgData name="Sarah Walczynski" userId="87c022c3dc763e1d" providerId="LiveId" clId="{D16B7D4F-4CB7-4D58-9230-8CFB40C50E53}" dt="2021-01-19T16:10:09.940" v="84" actId="14100"/>
          <ac:spMkLst>
            <pc:docMk/>
            <pc:sldMk cId="904373255" sldId="327"/>
            <ac:spMk id="39941" creationId="{00000000-0000-0000-0000-000000000000}"/>
          </ac:spMkLst>
        </pc:spChg>
        <pc:picChg chg="mod">
          <ac:chgData name="Sarah Walczynski" userId="87c022c3dc763e1d" providerId="LiveId" clId="{D16B7D4F-4CB7-4D58-9230-8CFB40C50E53}" dt="2021-01-19T16:10:05.256" v="83" actId="1076"/>
          <ac:picMkLst>
            <pc:docMk/>
            <pc:sldMk cId="904373255" sldId="327"/>
            <ac:picMk id="2" creationId="{00000000-0000-0000-0000-000000000000}"/>
          </ac:picMkLst>
        </pc:picChg>
        <pc:picChg chg="mod">
          <ac:chgData name="Sarah Walczynski" userId="87c022c3dc763e1d" providerId="LiveId" clId="{D16B7D4F-4CB7-4D58-9230-8CFB40C50E53}" dt="2021-01-19T16:10:01.981" v="82" actId="1035"/>
          <ac:picMkLst>
            <pc:docMk/>
            <pc:sldMk cId="904373255" sldId="327"/>
            <ac:picMk id="4" creationId="{00000000-0000-0000-0000-000000000000}"/>
          </ac:picMkLst>
        </pc:picChg>
      </pc:sldChg>
      <pc:sldChg chg="del">
        <pc:chgData name="Sarah Walczynski" userId="87c022c3dc763e1d" providerId="LiveId" clId="{D16B7D4F-4CB7-4D58-9230-8CFB40C50E53}" dt="2021-01-19T16:09:08.930" v="14" actId="2696"/>
        <pc:sldMkLst>
          <pc:docMk/>
          <pc:sldMk cId="2196853093" sldId="329"/>
        </pc:sldMkLst>
      </pc:sldChg>
      <pc:sldChg chg="del">
        <pc:chgData name="Sarah Walczynski" userId="87c022c3dc763e1d" providerId="LiveId" clId="{D16B7D4F-4CB7-4D58-9230-8CFB40C50E53}" dt="2021-01-19T16:09:08.949" v="15" actId="2696"/>
        <pc:sldMkLst>
          <pc:docMk/>
          <pc:sldMk cId="153082335" sldId="330"/>
        </pc:sldMkLst>
      </pc:sldChg>
      <pc:sldChg chg="del">
        <pc:chgData name="Sarah Walczynski" userId="87c022c3dc763e1d" providerId="LiveId" clId="{D16B7D4F-4CB7-4D58-9230-8CFB40C50E53}" dt="2021-01-19T16:09:08.971" v="16" actId="2696"/>
        <pc:sldMkLst>
          <pc:docMk/>
          <pc:sldMk cId="389164918" sldId="331"/>
        </pc:sldMkLst>
      </pc:sldChg>
      <pc:sldChg chg="del">
        <pc:chgData name="Sarah Walczynski" userId="87c022c3dc763e1d" providerId="LiveId" clId="{D16B7D4F-4CB7-4D58-9230-8CFB40C50E53}" dt="2021-01-19T16:09:08.996" v="17" actId="2696"/>
        <pc:sldMkLst>
          <pc:docMk/>
          <pc:sldMk cId="2208879108" sldId="332"/>
        </pc:sldMkLst>
      </pc:sldChg>
      <pc:sldChg chg="del">
        <pc:chgData name="Sarah Walczynski" userId="87c022c3dc763e1d" providerId="LiveId" clId="{D16B7D4F-4CB7-4D58-9230-8CFB40C50E53}" dt="2021-01-19T16:09:09.030" v="19" actId="2696"/>
        <pc:sldMkLst>
          <pc:docMk/>
          <pc:sldMk cId="3294893056" sldId="333"/>
        </pc:sldMkLst>
      </pc:sldChg>
      <pc:sldChg chg="del">
        <pc:chgData name="Sarah Walczynski" userId="87c022c3dc763e1d" providerId="LiveId" clId="{D16B7D4F-4CB7-4D58-9230-8CFB40C50E53}" dt="2021-01-19T16:09:09.696" v="20" actId="2696"/>
        <pc:sldMkLst>
          <pc:docMk/>
          <pc:sldMk cId="3978355769" sldId="334"/>
        </pc:sldMkLst>
      </pc:sldChg>
      <pc:sldChg chg="del">
        <pc:chgData name="Sarah Walczynski" userId="87c022c3dc763e1d" providerId="LiveId" clId="{D16B7D4F-4CB7-4D58-9230-8CFB40C50E53}" dt="2021-01-19T16:09:09.713" v="21" actId="2696"/>
        <pc:sldMkLst>
          <pc:docMk/>
          <pc:sldMk cId="2637807454" sldId="335"/>
        </pc:sldMkLst>
      </pc:sldChg>
      <pc:sldChg chg="del">
        <pc:chgData name="Sarah Walczynski" userId="87c022c3dc763e1d" providerId="LiveId" clId="{D16B7D4F-4CB7-4D58-9230-8CFB40C50E53}" dt="2021-01-19T16:09:09.754" v="23" actId="2696"/>
        <pc:sldMkLst>
          <pc:docMk/>
          <pc:sldMk cId="3978931235" sldId="336"/>
        </pc:sldMkLst>
      </pc:sldChg>
      <pc:sldChg chg="del">
        <pc:chgData name="Sarah Walczynski" userId="87c022c3dc763e1d" providerId="LiveId" clId="{D16B7D4F-4CB7-4D58-9230-8CFB40C50E53}" dt="2021-01-19T16:09:09.776" v="24" actId="2696"/>
        <pc:sldMkLst>
          <pc:docMk/>
          <pc:sldMk cId="859534092" sldId="337"/>
        </pc:sldMkLst>
      </pc:sldChg>
      <pc:sldChg chg="del">
        <pc:chgData name="Sarah Walczynski" userId="87c022c3dc763e1d" providerId="LiveId" clId="{D16B7D4F-4CB7-4D58-9230-8CFB40C50E53}" dt="2021-01-19T16:09:09.798" v="25" actId="2696"/>
        <pc:sldMkLst>
          <pc:docMk/>
          <pc:sldMk cId="870828592" sldId="340"/>
        </pc:sldMkLst>
      </pc:sldChg>
      <pc:sldChg chg="del">
        <pc:chgData name="Sarah Walczynski" userId="87c022c3dc763e1d" providerId="LiveId" clId="{D16B7D4F-4CB7-4D58-9230-8CFB40C50E53}" dt="2021-01-19T16:09:09.815" v="26" actId="2696"/>
        <pc:sldMkLst>
          <pc:docMk/>
          <pc:sldMk cId="560527675" sldId="341"/>
        </pc:sldMkLst>
      </pc:sldChg>
      <pc:sldChg chg="del">
        <pc:chgData name="Sarah Walczynski" userId="87c022c3dc763e1d" providerId="LiveId" clId="{D16B7D4F-4CB7-4D58-9230-8CFB40C50E53}" dt="2021-01-19T16:09:09.860" v="27" actId="2696"/>
        <pc:sldMkLst>
          <pc:docMk/>
          <pc:sldMk cId="2923003582" sldId="342"/>
        </pc:sldMkLst>
      </pc:sldChg>
      <pc:sldChg chg="del">
        <pc:chgData name="Sarah Walczynski" userId="87c022c3dc763e1d" providerId="LiveId" clId="{D16B7D4F-4CB7-4D58-9230-8CFB40C50E53}" dt="2021-01-19T16:09:09.882" v="28" actId="2696"/>
        <pc:sldMkLst>
          <pc:docMk/>
          <pc:sldMk cId="1439339422" sldId="343"/>
        </pc:sldMkLst>
      </pc:sldChg>
      <pc:sldChg chg="del">
        <pc:chgData name="Sarah Walczynski" userId="87c022c3dc763e1d" providerId="LiveId" clId="{D16B7D4F-4CB7-4D58-9230-8CFB40C50E53}" dt="2021-01-19T16:09:09.894" v="29" actId="2696"/>
        <pc:sldMkLst>
          <pc:docMk/>
          <pc:sldMk cId="3823044125" sldId="344"/>
        </pc:sldMkLst>
      </pc:sldChg>
      <pc:sldChg chg="del">
        <pc:chgData name="Sarah Walczynski" userId="87c022c3dc763e1d" providerId="LiveId" clId="{D16B7D4F-4CB7-4D58-9230-8CFB40C50E53}" dt="2021-01-19T16:09:09.934" v="32" actId="2696"/>
        <pc:sldMkLst>
          <pc:docMk/>
          <pc:sldMk cId="2078656817" sldId="346"/>
        </pc:sldMkLst>
      </pc:sldChg>
      <pc:sldChg chg="del">
        <pc:chgData name="Sarah Walczynski" userId="87c022c3dc763e1d" providerId="LiveId" clId="{D16B7D4F-4CB7-4D58-9230-8CFB40C50E53}" dt="2021-01-19T16:09:09.961" v="34" actId="2696"/>
        <pc:sldMkLst>
          <pc:docMk/>
          <pc:sldMk cId="2164077768" sldId="347"/>
        </pc:sldMkLst>
      </pc:sldChg>
      <pc:sldChg chg="del">
        <pc:chgData name="Sarah Walczynski" userId="87c022c3dc763e1d" providerId="LiveId" clId="{D16B7D4F-4CB7-4D58-9230-8CFB40C50E53}" dt="2021-01-19T16:09:09.974" v="35" actId="2696"/>
        <pc:sldMkLst>
          <pc:docMk/>
          <pc:sldMk cId="1311068987" sldId="348"/>
        </pc:sldMkLst>
      </pc:sldChg>
      <pc:sldChg chg="del">
        <pc:chgData name="Sarah Walczynski" userId="87c022c3dc763e1d" providerId="LiveId" clId="{D16B7D4F-4CB7-4D58-9230-8CFB40C50E53}" dt="2021-01-19T16:09:01.831" v="8" actId="2696"/>
        <pc:sldMkLst>
          <pc:docMk/>
          <pc:sldMk cId="3601934536" sldId="351"/>
        </pc:sldMkLst>
      </pc:sldChg>
      <pc:sldChg chg="del">
        <pc:chgData name="Sarah Walczynski" userId="87c022c3dc763e1d" providerId="LiveId" clId="{D16B7D4F-4CB7-4D58-9230-8CFB40C50E53}" dt="2021-01-19T16:09:01.748" v="5" actId="2696"/>
        <pc:sldMkLst>
          <pc:docMk/>
          <pc:sldMk cId="416481200" sldId="352"/>
        </pc:sldMkLst>
      </pc:sldChg>
      <pc:sldChg chg="del">
        <pc:chgData name="Sarah Walczynski" userId="87c022c3dc763e1d" providerId="LiveId" clId="{D16B7D4F-4CB7-4D58-9230-8CFB40C50E53}" dt="2021-01-19T16:09:01.769" v="6" actId="2696"/>
        <pc:sldMkLst>
          <pc:docMk/>
          <pc:sldMk cId="3092189969" sldId="353"/>
        </pc:sldMkLst>
      </pc:sldChg>
      <pc:sldChg chg="del">
        <pc:chgData name="Sarah Walczynski" userId="87c022c3dc763e1d" providerId="LiveId" clId="{D16B7D4F-4CB7-4D58-9230-8CFB40C50E53}" dt="2021-01-19T16:09:01.798" v="7" actId="2696"/>
        <pc:sldMkLst>
          <pc:docMk/>
          <pc:sldMk cId="2451347859" sldId="354"/>
        </pc:sldMkLst>
      </pc:sldChg>
      <pc:sldChg chg="modSp">
        <pc:chgData name="Sarah Walczynski" userId="87c022c3dc763e1d" providerId="LiveId" clId="{D16B7D4F-4CB7-4D58-9230-8CFB40C50E53}" dt="2021-01-19T16:18:14.701" v="236" actId="1076"/>
        <pc:sldMkLst>
          <pc:docMk/>
          <pc:sldMk cId="2949355427" sldId="355"/>
        </pc:sldMkLst>
        <pc:spChg chg="mod">
          <ac:chgData name="Sarah Walczynski" userId="87c022c3dc763e1d" providerId="LiveId" clId="{D16B7D4F-4CB7-4D58-9230-8CFB40C50E53}" dt="2021-01-19T16:18:07.212" v="234" actId="113"/>
          <ac:spMkLst>
            <pc:docMk/>
            <pc:sldMk cId="2949355427" sldId="355"/>
            <ac:spMk id="2" creationId="{00000000-0000-0000-0000-000000000000}"/>
          </ac:spMkLst>
        </pc:spChg>
        <pc:spChg chg="mod">
          <ac:chgData name="Sarah Walczynski" userId="87c022c3dc763e1d" providerId="LiveId" clId="{D16B7D4F-4CB7-4D58-9230-8CFB40C50E53}" dt="2021-01-19T16:18:14.701" v="236" actId="1076"/>
          <ac:spMkLst>
            <pc:docMk/>
            <pc:sldMk cId="2949355427" sldId="355"/>
            <ac:spMk id="3" creationId="{00000000-0000-0000-0000-000000000000}"/>
          </ac:spMkLst>
        </pc:spChg>
      </pc:sldChg>
      <pc:sldChg chg="del">
        <pc:chgData name="Sarah Walczynski" userId="87c022c3dc763e1d" providerId="LiveId" clId="{D16B7D4F-4CB7-4D58-9230-8CFB40C50E53}" dt="2021-01-19T16:09:09.915" v="31" actId="2696"/>
        <pc:sldMkLst>
          <pc:docMk/>
          <pc:sldMk cId="84419509" sldId="356"/>
        </pc:sldMkLst>
      </pc:sldChg>
      <pc:sldChg chg="del">
        <pc:chgData name="Sarah Walczynski" userId="87c022c3dc763e1d" providerId="LiveId" clId="{D16B7D4F-4CB7-4D58-9230-8CFB40C50E53}" dt="2021-01-19T16:09:01.950" v="12" actId="2696"/>
        <pc:sldMkLst>
          <pc:docMk/>
          <pc:sldMk cId="951971494" sldId="358"/>
        </pc:sldMkLst>
      </pc:sldChg>
      <pc:sldChg chg="del">
        <pc:chgData name="Sarah Walczynski" userId="87c022c3dc763e1d" providerId="LiveId" clId="{D16B7D4F-4CB7-4D58-9230-8CFB40C50E53}" dt="2021-01-19T16:09:09.008" v="18" actId="2696"/>
        <pc:sldMkLst>
          <pc:docMk/>
          <pc:sldMk cId="3410164468" sldId="362"/>
        </pc:sldMkLst>
      </pc:sldChg>
      <pc:sldChg chg="del">
        <pc:chgData name="Sarah Walczynski" userId="87c022c3dc763e1d" providerId="LiveId" clId="{D16B7D4F-4CB7-4D58-9230-8CFB40C50E53}" dt="2021-01-19T16:09:09.734" v="22" actId="2696"/>
        <pc:sldMkLst>
          <pc:docMk/>
          <pc:sldMk cId="3849495019" sldId="363"/>
        </pc:sldMkLst>
      </pc:sldChg>
      <pc:sldChg chg="del">
        <pc:chgData name="Sarah Walczynski" userId="87c022c3dc763e1d" providerId="LiveId" clId="{D16B7D4F-4CB7-4D58-9230-8CFB40C50E53}" dt="2021-01-19T16:09:09.906" v="30" actId="2696"/>
        <pc:sldMkLst>
          <pc:docMk/>
          <pc:sldMk cId="1112388386" sldId="364"/>
        </pc:sldMkLst>
      </pc:sldChg>
      <pc:sldChg chg="addSp delSp modSp">
        <pc:chgData name="Sarah Walczynski" userId="87c022c3dc763e1d" providerId="LiveId" clId="{D16B7D4F-4CB7-4D58-9230-8CFB40C50E53}" dt="2021-01-19T16:17:48.988" v="231" actId="14100"/>
        <pc:sldMkLst>
          <pc:docMk/>
          <pc:sldMk cId="1597597489" sldId="366"/>
        </pc:sldMkLst>
        <pc:spChg chg="mod">
          <ac:chgData name="Sarah Walczynski" userId="87c022c3dc763e1d" providerId="LiveId" clId="{D16B7D4F-4CB7-4D58-9230-8CFB40C50E53}" dt="2021-01-19T16:17:48.988" v="231" actId="14100"/>
          <ac:spMkLst>
            <pc:docMk/>
            <pc:sldMk cId="1597597489" sldId="366"/>
            <ac:spMk id="2" creationId="{00000000-0000-0000-0000-000000000000}"/>
          </ac:spMkLst>
        </pc:spChg>
        <pc:graphicFrameChg chg="add mod">
          <ac:chgData name="Sarah Walczynski" userId="87c022c3dc763e1d" providerId="LiveId" clId="{D16B7D4F-4CB7-4D58-9230-8CFB40C50E53}" dt="2021-01-19T16:17:35.982" v="226" actId="207"/>
          <ac:graphicFrameMkLst>
            <pc:docMk/>
            <pc:sldMk cId="1597597489" sldId="366"/>
            <ac:graphicFrameMk id="6" creationId="{99C9CBC2-8E94-498F-BAD7-7DA945B21C8A}"/>
          </ac:graphicFrameMkLst>
        </pc:graphicFrameChg>
        <pc:picChg chg="del">
          <ac:chgData name="Sarah Walczynski" userId="87c022c3dc763e1d" providerId="LiveId" clId="{D16B7D4F-4CB7-4D58-9230-8CFB40C50E53}" dt="2021-01-19T16:17:21.146" v="223" actId="478"/>
          <ac:picMkLst>
            <pc:docMk/>
            <pc:sldMk cId="1597597489" sldId="366"/>
            <ac:picMk id="20482" creationId="{00000000-0000-0000-0000-000000000000}"/>
          </ac:picMkLst>
        </pc:picChg>
      </pc:sldChg>
      <pc:sldChg chg="addSp delSp modSp">
        <pc:chgData name="Sarah Walczynski" userId="87c022c3dc763e1d" providerId="LiveId" clId="{D16B7D4F-4CB7-4D58-9230-8CFB40C50E53}" dt="2021-01-19T16:15:35.035" v="201" actId="1076"/>
        <pc:sldMkLst>
          <pc:docMk/>
          <pc:sldMk cId="1310935350" sldId="367"/>
        </pc:sldMkLst>
        <pc:spChg chg="mod">
          <ac:chgData name="Sarah Walczynski" userId="87c022c3dc763e1d" providerId="LiveId" clId="{D16B7D4F-4CB7-4D58-9230-8CFB40C50E53}" dt="2021-01-19T16:15:32.406" v="200" actId="14100"/>
          <ac:spMkLst>
            <pc:docMk/>
            <pc:sldMk cId="1310935350" sldId="367"/>
            <ac:spMk id="2" creationId="{00000000-0000-0000-0000-000000000000}"/>
          </ac:spMkLst>
        </pc:spChg>
        <pc:graphicFrameChg chg="add mod">
          <ac:chgData name="Sarah Walczynski" userId="87c022c3dc763e1d" providerId="LiveId" clId="{D16B7D4F-4CB7-4D58-9230-8CFB40C50E53}" dt="2021-01-19T16:14:50.955" v="190" actId="207"/>
          <ac:graphicFrameMkLst>
            <pc:docMk/>
            <pc:sldMk cId="1310935350" sldId="367"/>
            <ac:graphicFrameMk id="5" creationId="{61EA48F8-D076-49B3-9FEA-116E9051FAE9}"/>
          </ac:graphicFrameMkLst>
        </pc:graphicFrameChg>
        <pc:picChg chg="mod">
          <ac:chgData name="Sarah Walczynski" userId="87c022c3dc763e1d" providerId="LiveId" clId="{D16B7D4F-4CB7-4D58-9230-8CFB40C50E53}" dt="2021-01-19T16:15:35.035" v="201" actId="1076"/>
          <ac:picMkLst>
            <pc:docMk/>
            <pc:sldMk cId="1310935350" sldId="367"/>
            <ac:picMk id="4" creationId="{00000000-0000-0000-0000-000000000000}"/>
          </ac:picMkLst>
        </pc:picChg>
        <pc:picChg chg="del">
          <ac:chgData name="Sarah Walczynski" userId="87c022c3dc763e1d" providerId="LiveId" clId="{D16B7D4F-4CB7-4D58-9230-8CFB40C50E53}" dt="2021-01-19T16:14:53.240" v="191" actId="478"/>
          <ac:picMkLst>
            <pc:docMk/>
            <pc:sldMk cId="1310935350" sldId="367"/>
            <ac:picMk id="17410" creationId="{00000000-0000-0000-0000-000000000000}"/>
          </ac:picMkLst>
        </pc:picChg>
      </pc:sldChg>
      <pc:sldChg chg="addSp delSp modSp">
        <pc:chgData name="Sarah Walczynski" userId="87c022c3dc763e1d" providerId="LiveId" clId="{D16B7D4F-4CB7-4D58-9230-8CFB40C50E53}" dt="2021-01-19T16:16:09.458" v="211" actId="14100"/>
        <pc:sldMkLst>
          <pc:docMk/>
          <pc:sldMk cId="771404054" sldId="368"/>
        </pc:sldMkLst>
        <pc:spChg chg="mod">
          <ac:chgData name="Sarah Walczynski" userId="87c022c3dc763e1d" providerId="LiveId" clId="{D16B7D4F-4CB7-4D58-9230-8CFB40C50E53}" dt="2021-01-19T16:16:09.458" v="211" actId="14100"/>
          <ac:spMkLst>
            <pc:docMk/>
            <pc:sldMk cId="771404054" sldId="368"/>
            <ac:spMk id="2" creationId="{00000000-0000-0000-0000-000000000000}"/>
          </ac:spMkLst>
        </pc:spChg>
        <pc:graphicFrameChg chg="add mod">
          <ac:chgData name="Sarah Walczynski" userId="87c022c3dc763e1d" providerId="LiveId" clId="{D16B7D4F-4CB7-4D58-9230-8CFB40C50E53}" dt="2021-01-19T16:15:53.861" v="204" actId="207"/>
          <ac:graphicFrameMkLst>
            <pc:docMk/>
            <pc:sldMk cId="771404054" sldId="368"/>
            <ac:graphicFrameMk id="6" creationId="{F44FB871-38F8-4C42-80E0-2EEB01EAB037}"/>
          </ac:graphicFrameMkLst>
        </pc:graphicFrameChg>
        <pc:picChg chg="del">
          <ac:chgData name="Sarah Walczynski" userId="87c022c3dc763e1d" providerId="LiveId" clId="{D16B7D4F-4CB7-4D58-9230-8CFB40C50E53}" dt="2021-01-19T16:15:56.063" v="205" actId="478"/>
          <ac:picMkLst>
            <pc:docMk/>
            <pc:sldMk cId="771404054" sldId="368"/>
            <ac:picMk id="18434" creationId="{00000000-0000-0000-0000-000000000000}"/>
          </ac:picMkLst>
        </pc:picChg>
      </pc:sldChg>
      <pc:sldChg chg="addSp delSp modSp">
        <pc:chgData name="Sarah Walczynski" userId="87c022c3dc763e1d" providerId="LiveId" clId="{D16B7D4F-4CB7-4D58-9230-8CFB40C50E53}" dt="2021-01-19T16:17:08.672" v="222" actId="1076"/>
        <pc:sldMkLst>
          <pc:docMk/>
          <pc:sldMk cId="352470115" sldId="369"/>
        </pc:sldMkLst>
        <pc:spChg chg="mod">
          <ac:chgData name="Sarah Walczynski" userId="87c022c3dc763e1d" providerId="LiveId" clId="{D16B7D4F-4CB7-4D58-9230-8CFB40C50E53}" dt="2021-01-19T16:16:56.190" v="219" actId="14100"/>
          <ac:spMkLst>
            <pc:docMk/>
            <pc:sldMk cId="352470115" sldId="369"/>
            <ac:spMk id="2" creationId="{00000000-0000-0000-0000-000000000000}"/>
          </ac:spMkLst>
        </pc:spChg>
        <pc:graphicFrameChg chg="add mod">
          <ac:chgData name="Sarah Walczynski" userId="87c022c3dc763e1d" providerId="LiveId" clId="{D16B7D4F-4CB7-4D58-9230-8CFB40C50E53}" dt="2021-01-19T16:16:33.540" v="215" actId="207"/>
          <ac:graphicFrameMkLst>
            <pc:docMk/>
            <pc:sldMk cId="352470115" sldId="369"/>
            <ac:graphicFrameMk id="7" creationId="{05B70D4E-02A6-4EB6-9B4E-A0972A2E6F07}"/>
          </ac:graphicFrameMkLst>
        </pc:graphicFrameChg>
        <pc:picChg chg="mod">
          <ac:chgData name="Sarah Walczynski" userId="87c022c3dc763e1d" providerId="LiveId" clId="{D16B7D4F-4CB7-4D58-9230-8CFB40C50E53}" dt="2021-01-19T16:17:08.672" v="222" actId="1076"/>
          <ac:picMkLst>
            <pc:docMk/>
            <pc:sldMk cId="352470115" sldId="369"/>
            <ac:picMk id="4" creationId="{00000000-0000-0000-0000-000000000000}"/>
          </ac:picMkLst>
        </pc:picChg>
        <pc:picChg chg="mod">
          <ac:chgData name="Sarah Walczynski" userId="87c022c3dc763e1d" providerId="LiveId" clId="{D16B7D4F-4CB7-4D58-9230-8CFB40C50E53}" dt="2021-01-19T16:17:06.697" v="221" actId="1076"/>
          <ac:picMkLst>
            <pc:docMk/>
            <pc:sldMk cId="352470115" sldId="369"/>
            <ac:picMk id="6" creationId="{00000000-0000-0000-0000-000000000000}"/>
          </ac:picMkLst>
        </pc:picChg>
        <pc:picChg chg="del">
          <ac:chgData name="Sarah Walczynski" userId="87c022c3dc763e1d" providerId="LiveId" clId="{D16B7D4F-4CB7-4D58-9230-8CFB40C50E53}" dt="2021-01-19T16:16:24.103" v="212" actId="478"/>
          <ac:picMkLst>
            <pc:docMk/>
            <pc:sldMk cId="352470115" sldId="369"/>
            <ac:picMk id="19458" creationId="{00000000-0000-0000-0000-000000000000}"/>
          </ac:picMkLst>
        </pc:picChg>
      </pc:sldChg>
      <pc:sldChg chg="addSp delSp modSp">
        <pc:chgData name="Sarah Walczynski" userId="87c022c3dc763e1d" providerId="LiveId" clId="{D16B7D4F-4CB7-4D58-9230-8CFB40C50E53}" dt="2021-01-19T16:15:21.123" v="197" actId="14100"/>
        <pc:sldMkLst>
          <pc:docMk/>
          <pc:sldMk cId="861173719" sldId="370"/>
        </pc:sldMkLst>
        <pc:spChg chg="mod">
          <ac:chgData name="Sarah Walczynski" userId="87c022c3dc763e1d" providerId="LiveId" clId="{D16B7D4F-4CB7-4D58-9230-8CFB40C50E53}" dt="2021-01-19T16:15:21.123" v="197" actId="14100"/>
          <ac:spMkLst>
            <pc:docMk/>
            <pc:sldMk cId="861173719" sldId="370"/>
            <ac:spMk id="2" creationId="{00000000-0000-0000-0000-000000000000}"/>
          </ac:spMkLst>
        </pc:spChg>
        <pc:graphicFrameChg chg="add mod">
          <ac:chgData name="Sarah Walczynski" userId="87c022c3dc763e1d" providerId="LiveId" clId="{D16B7D4F-4CB7-4D58-9230-8CFB40C50E53}" dt="2021-01-19T16:14:27.873" v="186" actId="1076"/>
          <ac:graphicFrameMkLst>
            <pc:docMk/>
            <pc:sldMk cId="861173719" sldId="370"/>
            <ac:graphicFrameMk id="13" creationId="{16D97C35-3403-4103-AF6B-F7E3C17E7DBF}"/>
          </ac:graphicFrameMkLst>
        </pc:graphicFrameChg>
        <pc:picChg chg="mod">
          <ac:chgData name="Sarah Walczynski" userId="87c022c3dc763e1d" providerId="LiveId" clId="{D16B7D4F-4CB7-4D58-9230-8CFB40C50E53}" dt="2021-01-19T16:13:40.180" v="174" actId="1076"/>
          <ac:picMkLst>
            <pc:docMk/>
            <pc:sldMk cId="861173719" sldId="370"/>
            <ac:picMk id="4" creationId="{00000000-0000-0000-0000-000000000000}"/>
          </ac:picMkLst>
        </pc:picChg>
        <pc:picChg chg="mod">
          <ac:chgData name="Sarah Walczynski" userId="87c022c3dc763e1d" providerId="LiveId" clId="{D16B7D4F-4CB7-4D58-9230-8CFB40C50E53}" dt="2021-01-19T16:14:18.407" v="183" actId="1076"/>
          <ac:picMkLst>
            <pc:docMk/>
            <pc:sldMk cId="861173719" sldId="370"/>
            <ac:picMk id="5" creationId="{00000000-0000-0000-0000-000000000000}"/>
          </ac:picMkLst>
        </pc:picChg>
        <pc:picChg chg="mod">
          <ac:chgData name="Sarah Walczynski" userId="87c022c3dc763e1d" providerId="LiveId" clId="{D16B7D4F-4CB7-4D58-9230-8CFB40C50E53}" dt="2021-01-19T16:13:54.050" v="179" actId="1076"/>
          <ac:picMkLst>
            <pc:docMk/>
            <pc:sldMk cId="861173719" sldId="370"/>
            <ac:picMk id="6" creationId="{00000000-0000-0000-0000-000000000000}"/>
          </ac:picMkLst>
        </pc:picChg>
        <pc:picChg chg="mod">
          <ac:chgData name="Sarah Walczynski" userId="87c022c3dc763e1d" providerId="LiveId" clId="{D16B7D4F-4CB7-4D58-9230-8CFB40C50E53}" dt="2021-01-19T16:14:25.018" v="185" actId="1076"/>
          <ac:picMkLst>
            <pc:docMk/>
            <pc:sldMk cId="861173719" sldId="370"/>
            <ac:picMk id="7" creationId="{00000000-0000-0000-0000-000000000000}"/>
          </ac:picMkLst>
        </pc:picChg>
        <pc:picChg chg="mod">
          <ac:chgData name="Sarah Walczynski" userId="87c022c3dc763e1d" providerId="LiveId" clId="{D16B7D4F-4CB7-4D58-9230-8CFB40C50E53}" dt="2021-01-19T16:13:42.091" v="175" actId="1076"/>
          <ac:picMkLst>
            <pc:docMk/>
            <pc:sldMk cId="861173719" sldId="370"/>
            <ac:picMk id="8" creationId="{00000000-0000-0000-0000-000000000000}"/>
          </ac:picMkLst>
        </pc:picChg>
        <pc:picChg chg="mod">
          <ac:chgData name="Sarah Walczynski" userId="87c022c3dc763e1d" providerId="LiveId" clId="{D16B7D4F-4CB7-4D58-9230-8CFB40C50E53}" dt="2021-01-19T16:13:49.379" v="177" actId="1076"/>
          <ac:picMkLst>
            <pc:docMk/>
            <pc:sldMk cId="861173719" sldId="370"/>
            <ac:picMk id="9" creationId="{00000000-0000-0000-0000-000000000000}"/>
          </ac:picMkLst>
        </pc:picChg>
        <pc:picChg chg="mod">
          <ac:chgData name="Sarah Walczynski" userId="87c022c3dc763e1d" providerId="LiveId" clId="{D16B7D4F-4CB7-4D58-9230-8CFB40C50E53}" dt="2021-01-19T16:13:45.815" v="176" actId="1076"/>
          <ac:picMkLst>
            <pc:docMk/>
            <pc:sldMk cId="861173719" sldId="370"/>
            <ac:picMk id="11" creationId="{00000000-0000-0000-0000-000000000000}"/>
          </ac:picMkLst>
        </pc:picChg>
        <pc:picChg chg="mod">
          <ac:chgData name="Sarah Walczynski" userId="87c022c3dc763e1d" providerId="LiveId" clId="{D16B7D4F-4CB7-4D58-9230-8CFB40C50E53}" dt="2021-01-19T16:14:21.679" v="184" actId="1076"/>
          <ac:picMkLst>
            <pc:docMk/>
            <pc:sldMk cId="861173719" sldId="370"/>
            <ac:picMk id="12" creationId="{00000000-0000-0000-0000-000000000000}"/>
          </ac:picMkLst>
        </pc:picChg>
        <pc:picChg chg="del">
          <ac:chgData name="Sarah Walczynski" userId="87c022c3dc763e1d" providerId="LiveId" clId="{D16B7D4F-4CB7-4D58-9230-8CFB40C50E53}" dt="2021-01-19T16:13:18.823" v="171" actId="478"/>
          <ac:picMkLst>
            <pc:docMk/>
            <pc:sldMk cId="861173719" sldId="370"/>
            <ac:picMk id="16386" creationId="{00000000-0000-0000-0000-000000000000}"/>
          </ac:picMkLst>
        </pc:picChg>
      </pc:sldChg>
      <pc:sldChg chg="del">
        <pc:chgData name="Sarah Walczynski" userId="87c022c3dc763e1d" providerId="LiveId" clId="{D16B7D4F-4CB7-4D58-9230-8CFB40C50E53}" dt="2021-01-19T16:09:01.863" v="9" actId="2696"/>
        <pc:sldMkLst>
          <pc:docMk/>
          <pc:sldMk cId="2684962014" sldId="371"/>
        </pc:sldMkLst>
      </pc:sldChg>
      <pc:sldChg chg="del">
        <pc:chgData name="Sarah Walczynski" userId="87c022c3dc763e1d" providerId="LiveId" clId="{D16B7D4F-4CB7-4D58-9230-8CFB40C50E53}" dt="2021-01-19T16:10:33.348" v="86" actId="2696"/>
        <pc:sldMkLst>
          <pc:docMk/>
          <pc:sldMk cId="2809194649" sldId="372"/>
        </pc:sldMkLst>
      </pc:sldChg>
      <pc:sldChg chg="del">
        <pc:chgData name="Sarah Walczynski" userId="87c022c3dc763e1d" providerId="LiveId" clId="{D16B7D4F-4CB7-4D58-9230-8CFB40C50E53}" dt="2021-01-19T16:09:08.911" v="13" actId="2696"/>
        <pc:sldMkLst>
          <pc:docMk/>
          <pc:sldMk cId="2340660349" sldId="373"/>
        </pc:sldMkLst>
      </pc:sldChg>
      <pc:sldChg chg="del">
        <pc:chgData name="Sarah Walczynski" userId="87c022c3dc763e1d" providerId="LiveId" clId="{D16B7D4F-4CB7-4D58-9230-8CFB40C50E53}" dt="2021-01-19T16:09:09.988" v="36" actId="2696"/>
        <pc:sldMkLst>
          <pc:docMk/>
          <pc:sldMk cId="638420918" sldId="37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E7193E-E2FF-4A96-98AA-CEBE803BFBC2}" type="doc">
      <dgm:prSet loTypeId="urn:microsoft.com/office/officeart/2005/8/layout/hierarchy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FA215A2-455E-4CAD-87FD-B65624505E86}">
      <dgm:prSet phldrT="[Text]"/>
      <dgm:spPr/>
      <dgm:t>
        <a:bodyPr/>
        <a:lstStyle/>
        <a:p>
          <a:r>
            <a:rPr lang="en-US" dirty="0"/>
            <a:t>Usability</a:t>
          </a:r>
        </a:p>
      </dgm:t>
    </dgm:pt>
    <dgm:pt modelId="{504CE431-F55E-46E0-AF48-05BEDB49BE58}" type="parTrans" cxnId="{03EF30AF-B137-4D7E-AE6F-38A6014F9B62}">
      <dgm:prSet/>
      <dgm:spPr/>
      <dgm:t>
        <a:bodyPr/>
        <a:lstStyle/>
        <a:p>
          <a:endParaRPr lang="en-US"/>
        </a:p>
      </dgm:t>
    </dgm:pt>
    <dgm:pt modelId="{EDB912DA-543D-45A8-BC2A-2866019C2A89}" type="sibTrans" cxnId="{03EF30AF-B137-4D7E-AE6F-38A6014F9B62}">
      <dgm:prSet/>
      <dgm:spPr/>
      <dgm:t>
        <a:bodyPr/>
        <a:lstStyle/>
        <a:p>
          <a:endParaRPr lang="en-US"/>
        </a:p>
      </dgm:t>
    </dgm:pt>
    <dgm:pt modelId="{35FB371F-0058-4497-B211-2FDE97DE9CC4}">
      <dgm:prSet phldrT="[Text]"/>
      <dgm:spPr/>
      <dgm:t>
        <a:bodyPr/>
        <a:lstStyle/>
        <a:p>
          <a:r>
            <a:rPr lang="en-US" dirty="0"/>
            <a:t>Learnability</a:t>
          </a:r>
        </a:p>
      </dgm:t>
    </dgm:pt>
    <dgm:pt modelId="{944E1BAA-C434-40E2-BB55-5D5B117B8B69}" type="parTrans" cxnId="{C763AE4F-0B4C-4C2E-8361-B659D9CD61FA}">
      <dgm:prSet/>
      <dgm:spPr/>
      <dgm:t>
        <a:bodyPr/>
        <a:lstStyle/>
        <a:p>
          <a:endParaRPr lang="en-US"/>
        </a:p>
      </dgm:t>
    </dgm:pt>
    <dgm:pt modelId="{1870B185-1D80-4243-8F3B-B6DE7E4F0515}" type="sibTrans" cxnId="{C763AE4F-0B4C-4C2E-8361-B659D9CD61FA}">
      <dgm:prSet/>
      <dgm:spPr/>
      <dgm:t>
        <a:bodyPr/>
        <a:lstStyle/>
        <a:p>
          <a:endParaRPr lang="en-US"/>
        </a:p>
      </dgm:t>
    </dgm:pt>
    <dgm:pt modelId="{63B00E22-C380-40F2-B85E-9917115C51F8}">
      <dgm:prSet phldrT="[Text]"/>
      <dgm:spPr/>
      <dgm:t>
        <a:bodyPr/>
        <a:lstStyle/>
        <a:p>
          <a:r>
            <a:rPr lang="en-US" dirty="0"/>
            <a:t>Memorability</a:t>
          </a:r>
        </a:p>
      </dgm:t>
    </dgm:pt>
    <dgm:pt modelId="{15BB38F9-C253-49EA-97D3-C3E121CCD6D0}" type="parTrans" cxnId="{C68784BB-6A33-42DE-91CD-B06C0653C3E5}">
      <dgm:prSet/>
      <dgm:spPr/>
      <dgm:t>
        <a:bodyPr/>
        <a:lstStyle/>
        <a:p>
          <a:endParaRPr lang="en-US"/>
        </a:p>
      </dgm:t>
    </dgm:pt>
    <dgm:pt modelId="{4B33AB7D-583E-4D82-8FF7-967EFC48BDC6}" type="sibTrans" cxnId="{C68784BB-6A33-42DE-91CD-B06C0653C3E5}">
      <dgm:prSet/>
      <dgm:spPr/>
      <dgm:t>
        <a:bodyPr/>
        <a:lstStyle/>
        <a:p>
          <a:endParaRPr lang="en-US"/>
        </a:p>
      </dgm:t>
    </dgm:pt>
    <dgm:pt modelId="{C4063F0C-5C10-4DE6-BC08-41AC6CF618DC}">
      <dgm:prSet phldrT="[Text]"/>
      <dgm:spPr/>
      <dgm:t>
        <a:bodyPr/>
        <a:lstStyle/>
        <a:p>
          <a:r>
            <a:rPr lang="en-US" dirty="0"/>
            <a:t>Errors</a:t>
          </a:r>
        </a:p>
      </dgm:t>
    </dgm:pt>
    <dgm:pt modelId="{640290A9-5503-4B9A-B3FA-6A7BFCB8FD07}" type="parTrans" cxnId="{9963CD38-860B-4C2D-BE60-5FA130640CE9}">
      <dgm:prSet/>
      <dgm:spPr/>
      <dgm:t>
        <a:bodyPr/>
        <a:lstStyle/>
        <a:p>
          <a:endParaRPr lang="en-US"/>
        </a:p>
      </dgm:t>
    </dgm:pt>
    <dgm:pt modelId="{2B4939B4-591D-4F67-8C66-1049EF388324}" type="sibTrans" cxnId="{9963CD38-860B-4C2D-BE60-5FA130640CE9}">
      <dgm:prSet/>
      <dgm:spPr/>
      <dgm:t>
        <a:bodyPr/>
        <a:lstStyle/>
        <a:p>
          <a:endParaRPr lang="en-US"/>
        </a:p>
      </dgm:t>
    </dgm:pt>
    <dgm:pt modelId="{260F8390-17BD-405F-B4CF-E44B3468C3E8}">
      <dgm:prSet phldrT="[Text]"/>
      <dgm:spPr/>
      <dgm:t>
        <a:bodyPr/>
        <a:lstStyle/>
        <a:p>
          <a:r>
            <a:rPr lang="en-US" dirty="0"/>
            <a:t>Satisfaction</a:t>
          </a:r>
        </a:p>
      </dgm:t>
    </dgm:pt>
    <dgm:pt modelId="{7EC1F95F-B07C-4CA4-AE85-20EFA079508C}" type="parTrans" cxnId="{0F82F2E1-44DF-4B01-B104-86BE4E9223B9}">
      <dgm:prSet/>
      <dgm:spPr/>
      <dgm:t>
        <a:bodyPr/>
        <a:lstStyle/>
        <a:p>
          <a:endParaRPr lang="en-US"/>
        </a:p>
      </dgm:t>
    </dgm:pt>
    <dgm:pt modelId="{76516DFB-F263-426A-8B24-B984F3649BE7}" type="sibTrans" cxnId="{0F82F2E1-44DF-4B01-B104-86BE4E9223B9}">
      <dgm:prSet/>
      <dgm:spPr/>
      <dgm:t>
        <a:bodyPr/>
        <a:lstStyle/>
        <a:p>
          <a:endParaRPr lang="en-US"/>
        </a:p>
      </dgm:t>
    </dgm:pt>
    <dgm:pt modelId="{A29FAC0F-269E-47D4-B3A6-898B32BDA463}">
      <dgm:prSet phldrT="[Text]"/>
      <dgm:spPr/>
      <dgm:t>
        <a:bodyPr/>
        <a:lstStyle/>
        <a:p>
          <a:r>
            <a:rPr lang="en-US" dirty="0"/>
            <a:t>Efficiency</a:t>
          </a:r>
        </a:p>
      </dgm:t>
    </dgm:pt>
    <dgm:pt modelId="{B3B61A88-7B83-4453-86D2-A658F551D859}" type="parTrans" cxnId="{D67A9137-D96A-45E5-9682-9EF570F6572E}">
      <dgm:prSet/>
      <dgm:spPr/>
      <dgm:t>
        <a:bodyPr/>
        <a:lstStyle/>
        <a:p>
          <a:endParaRPr lang="en-US"/>
        </a:p>
      </dgm:t>
    </dgm:pt>
    <dgm:pt modelId="{D29D7444-885F-486B-8819-59E0F6F92149}" type="sibTrans" cxnId="{D67A9137-D96A-45E5-9682-9EF570F6572E}">
      <dgm:prSet/>
      <dgm:spPr/>
      <dgm:t>
        <a:bodyPr/>
        <a:lstStyle/>
        <a:p>
          <a:endParaRPr lang="en-US"/>
        </a:p>
      </dgm:t>
    </dgm:pt>
    <dgm:pt modelId="{941012DC-1F86-4F73-B5F8-7E384D5F2383}" type="pres">
      <dgm:prSet presAssocID="{FAE7193E-E2FF-4A96-98AA-CEBE803BFBC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65B310-30E7-44A9-AD97-524DBB238CB8}" type="pres">
      <dgm:prSet presAssocID="{7FA215A2-455E-4CAD-87FD-B65624505E86}" presName="root" presStyleCnt="0"/>
      <dgm:spPr/>
    </dgm:pt>
    <dgm:pt modelId="{B9AA5D5E-CA5C-4E88-8157-CF5625894A11}" type="pres">
      <dgm:prSet presAssocID="{7FA215A2-455E-4CAD-87FD-B65624505E86}" presName="rootComposite" presStyleCnt="0"/>
      <dgm:spPr/>
    </dgm:pt>
    <dgm:pt modelId="{E6C3C9C3-D2D8-4A78-9EE2-5B25411623AC}" type="pres">
      <dgm:prSet presAssocID="{7FA215A2-455E-4CAD-87FD-B65624505E86}" presName="rootText" presStyleLbl="node1" presStyleIdx="0" presStyleCnt="1"/>
      <dgm:spPr/>
    </dgm:pt>
    <dgm:pt modelId="{7B30443E-A7F2-4367-ABC9-B4F82262B091}" type="pres">
      <dgm:prSet presAssocID="{7FA215A2-455E-4CAD-87FD-B65624505E86}" presName="rootConnector" presStyleLbl="node1" presStyleIdx="0" presStyleCnt="1"/>
      <dgm:spPr/>
    </dgm:pt>
    <dgm:pt modelId="{03F3C8EF-C105-44CC-AE4B-3724A47E8D78}" type="pres">
      <dgm:prSet presAssocID="{7FA215A2-455E-4CAD-87FD-B65624505E86}" presName="childShape" presStyleCnt="0"/>
      <dgm:spPr/>
    </dgm:pt>
    <dgm:pt modelId="{3C0AD857-8E3E-4D7D-8E04-FBDA5600652A}" type="pres">
      <dgm:prSet presAssocID="{944E1BAA-C434-40E2-BB55-5D5B117B8B69}" presName="Name13" presStyleLbl="parChTrans1D2" presStyleIdx="0" presStyleCnt="5"/>
      <dgm:spPr/>
    </dgm:pt>
    <dgm:pt modelId="{6CA74267-8C5C-474F-A662-EBF8E3B512FC}" type="pres">
      <dgm:prSet presAssocID="{35FB371F-0058-4497-B211-2FDE97DE9CC4}" presName="childText" presStyleLbl="bgAcc1" presStyleIdx="0" presStyleCnt="5">
        <dgm:presLayoutVars>
          <dgm:bulletEnabled val="1"/>
        </dgm:presLayoutVars>
      </dgm:prSet>
      <dgm:spPr/>
    </dgm:pt>
    <dgm:pt modelId="{43684C1C-04B4-41EA-A59B-63B5945E10F7}" type="pres">
      <dgm:prSet presAssocID="{15BB38F9-C253-49EA-97D3-C3E121CCD6D0}" presName="Name13" presStyleLbl="parChTrans1D2" presStyleIdx="1" presStyleCnt="5"/>
      <dgm:spPr/>
    </dgm:pt>
    <dgm:pt modelId="{41280252-FE13-4512-AF11-644AC8DFDD36}" type="pres">
      <dgm:prSet presAssocID="{63B00E22-C380-40F2-B85E-9917115C51F8}" presName="childText" presStyleLbl="bgAcc1" presStyleIdx="1" presStyleCnt="5">
        <dgm:presLayoutVars>
          <dgm:bulletEnabled val="1"/>
        </dgm:presLayoutVars>
      </dgm:prSet>
      <dgm:spPr/>
    </dgm:pt>
    <dgm:pt modelId="{0F0DCCFD-2098-499A-8924-9B1BD0A42209}" type="pres">
      <dgm:prSet presAssocID="{640290A9-5503-4B9A-B3FA-6A7BFCB8FD07}" presName="Name13" presStyleLbl="parChTrans1D2" presStyleIdx="2" presStyleCnt="5"/>
      <dgm:spPr/>
    </dgm:pt>
    <dgm:pt modelId="{9CEA8482-AF90-4233-A2E4-C3061A900392}" type="pres">
      <dgm:prSet presAssocID="{C4063F0C-5C10-4DE6-BC08-41AC6CF618DC}" presName="childText" presStyleLbl="bgAcc1" presStyleIdx="2" presStyleCnt="5">
        <dgm:presLayoutVars>
          <dgm:bulletEnabled val="1"/>
        </dgm:presLayoutVars>
      </dgm:prSet>
      <dgm:spPr/>
    </dgm:pt>
    <dgm:pt modelId="{77E19561-1A3C-433A-B70E-8AAAA5CB22E7}" type="pres">
      <dgm:prSet presAssocID="{7EC1F95F-B07C-4CA4-AE85-20EFA079508C}" presName="Name13" presStyleLbl="parChTrans1D2" presStyleIdx="3" presStyleCnt="5"/>
      <dgm:spPr/>
    </dgm:pt>
    <dgm:pt modelId="{8F3FB797-966C-435A-82F7-76148D27420B}" type="pres">
      <dgm:prSet presAssocID="{260F8390-17BD-405F-B4CF-E44B3468C3E8}" presName="childText" presStyleLbl="bgAcc1" presStyleIdx="3" presStyleCnt="5">
        <dgm:presLayoutVars>
          <dgm:bulletEnabled val="1"/>
        </dgm:presLayoutVars>
      </dgm:prSet>
      <dgm:spPr/>
    </dgm:pt>
    <dgm:pt modelId="{97868BED-3985-4040-88F9-7BDC90D5474F}" type="pres">
      <dgm:prSet presAssocID="{B3B61A88-7B83-4453-86D2-A658F551D859}" presName="Name13" presStyleLbl="parChTrans1D2" presStyleIdx="4" presStyleCnt="5"/>
      <dgm:spPr/>
    </dgm:pt>
    <dgm:pt modelId="{189B4C35-8CE2-4520-B541-49D9244F01F3}" type="pres">
      <dgm:prSet presAssocID="{A29FAC0F-269E-47D4-B3A6-898B32BDA463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46FB7A0B-C612-44D5-B101-87A8D84B9138}" type="presOf" srcId="{A29FAC0F-269E-47D4-B3A6-898B32BDA463}" destId="{189B4C35-8CE2-4520-B541-49D9244F01F3}" srcOrd="0" destOrd="0" presId="urn:microsoft.com/office/officeart/2005/8/layout/hierarchy3"/>
    <dgm:cxn modelId="{A446E412-B4EE-4B26-81D6-7829F966BD86}" type="presOf" srcId="{640290A9-5503-4B9A-B3FA-6A7BFCB8FD07}" destId="{0F0DCCFD-2098-499A-8924-9B1BD0A42209}" srcOrd="0" destOrd="0" presId="urn:microsoft.com/office/officeart/2005/8/layout/hierarchy3"/>
    <dgm:cxn modelId="{0A326418-CA2E-4963-A617-CD7429492B99}" type="presOf" srcId="{260F8390-17BD-405F-B4CF-E44B3468C3E8}" destId="{8F3FB797-966C-435A-82F7-76148D27420B}" srcOrd="0" destOrd="0" presId="urn:microsoft.com/office/officeart/2005/8/layout/hierarchy3"/>
    <dgm:cxn modelId="{D67A9137-D96A-45E5-9682-9EF570F6572E}" srcId="{7FA215A2-455E-4CAD-87FD-B65624505E86}" destId="{A29FAC0F-269E-47D4-B3A6-898B32BDA463}" srcOrd="4" destOrd="0" parTransId="{B3B61A88-7B83-4453-86D2-A658F551D859}" sibTransId="{D29D7444-885F-486B-8819-59E0F6F92149}"/>
    <dgm:cxn modelId="{9963CD38-860B-4C2D-BE60-5FA130640CE9}" srcId="{7FA215A2-455E-4CAD-87FD-B65624505E86}" destId="{C4063F0C-5C10-4DE6-BC08-41AC6CF618DC}" srcOrd="2" destOrd="0" parTransId="{640290A9-5503-4B9A-B3FA-6A7BFCB8FD07}" sibTransId="{2B4939B4-591D-4F67-8C66-1049EF388324}"/>
    <dgm:cxn modelId="{D4E8925E-86BF-43B7-AA67-458CD2002B1C}" type="presOf" srcId="{7FA215A2-455E-4CAD-87FD-B65624505E86}" destId="{7B30443E-A7F2-4367-ABC9-B4F82262B091}" srcOrd="1" destOrd="0" presId="urn:microsoft.com/office/officeart/2005/8/layout/hierarchy3"/>
    <dgm:cxn modelId="{F808B55F-5475-4F7C-8E39-352D6696C1F2}" type="presOf" srcId="{63B00E22-C380-40F2-B85E-9917115C51F8}" destId="{41280252-FE13-4512-AF11-644AC8DFDD36}" srcOrd="0" destOrd="0" presId="urn:microsoft.com/office/officeart/2005/8/layout/hierarchy3"/>
    <dgm:cxn modelId="{36B49A43-7E83-4843-8738-1AAFBB541641}" type="presOf" srcId="{B3B61A88-7B83-4453-86D2-A658F551D859}" destId="{97868BED-3985-4040-88F9-7BDC90D5474F}" srcOrd="0" destOrd="0" presId="urn:microsoft.com/office/officeart/2005/8/layout/hierarchy3"/>
    <dgm:cxn modelId="{76CD0B6B-651B-40AE-8650-1AAF4EDBF9C3}" type="presOf" srcId="{15BB38F9-C253-49EA-97D3-C3E121CCD6D0}" destId="{43684C1C-04B4-41EA-A59B-63B5945E10F7}" srcOrd="0" destOrd="0" presId="urn:microsoft.com/office/officeart/2005/8/layout/hierarchy3"/>
    <dgm:cxn modelId="{C763AE4F-0B4C-4C2E-8361-B659D9CD61FA}" srcId="{7FA215A2-455E-4CAD-87FD-B65624505E86}" destId="{35FB371F-0058-4497-B211-2FDE97DE9CC4}" srcOrd="0" destOrd="0" parTransId="{944E1BAA-C434-40E2-BB55-5D5B117B8B69}" sibTransId="{1870B185-1D80-4243-8F3B-B6DE7E4F0515}"/>
    <dgm:cxn modelId="{51B368A2-045D-4088-B235-A7E4E521814B}" type="presOf" srcId="{944E1BAA-C434-40E2-BB55-5D5B117B8B69}" destId="{3C0AD857-8E3E-4D7D-8E04-FBDA5600652A}" srcOrd="0" destOrd="0" presId="urn:microsoft.com/office/officeart/2005/8/layout/hierarchy3"/>
    <dgm:cxn modelId="{48DBD2AA-6056-471D-A6CF-F4724ACA1D54}" type="presOf" srcId="{C4063F0C-5C10-4DE6-BC08-41AC6CF618DC}" destId="{9CEA8482-AF90-4233-A2E4-C3061A900392}" srcOrd="0" destOrd="0" presId="urn:microsoft.com/office/officeart/2005/8/layout/hierarchy3"/>
    <dgm:cxn modelId="{03EF30AF-B137-4D7E-AE6F-38A6014F9B62}" srcId="{FAE7193E-E2FF-4A96-98AA-CEBE803BFBC2}" destId="{7FA215A2-455E-4CAD-87FD-B65624505E86}" srcOrd="0" destOrd="0" parTransId="{504CE431-F55E-46E0-AF48-05BEDB49BE58}" sibTransId="{EDB912DA-543D-45A8-BC2A-2866019C2A89}"/>
    <dgm:cxn modelId="{C68784BB-6A33-42DE-91CD-B06C0653C3E5}" srcId="{7FA215A2-455E-4CAD-87FD-B65624505E86}" destId="{63B00E22-C380-40F2-B85E-9917115C51F8}" srcOrd="1" destOrd="0" parTransId="{15BB38F9-C253-49EA-97D3-C3E121CCD6D0}" sibTransId="{4B33AB7D-583E-4D82-8FF7-967EFC48BDC6}"/>
    <dgm:cxn modelId="{F16AC1BF-1271-4A8F-A9FD-E78726A0D97B}" type="presOf" srcId="{7EC1F95F-B07C-4CA4-AE85-20EFA079508C}" destId="{77E19561-1A3C-433A-B70E-8AAAA5CB22E7}" srcOrd="0" destOrd="0" presId="urn:microsoft.com/office/officeart/2005/8/layout/hierarchy3"/>
    <dgm:cxn modelId="{5E608EC5-1D13-4B58-9A6A-ACB10B308DB3}" type="presOf" srcId="{FAE7193E-E2FF-4A96-98AA-CEBE803BFBC2}" destId="{941012DC-1F86-4F73-B5F8-7E384D5F2383}" srcOrd="0" destOrd="0" presId="urn:microsoft.com/office/officeart/2005/8/layout/hierarchy3"/>
    <dgm:cxn modelId="{C6ED00C8-43A1-4081-AB45-B7F1C75267B9}" type="presOf" srcId="{7FA215A2-455E-4CAD-87FD-B65624505E86}" destId="{E6C3C9C3-D2D8-4A78-9EE2-5B25411623AC}" srcOrd="0" destOrd="0" presId="urn:microsoft.com/office/officeart/2005/8/layout/hierarchy3"/>
    <dgm:cxn modelId="{61313ADA-3C6E-4878-BA91-6CFD4E424621}" type="presOf" srcId="{35FB371F-0058-4497-B211-2FDE97DE9CC4}" destId="{6CA74267-8C5C-474F-A662-EBF8E3B512FC}" srcOrd="0" destOrd="0" presId="urn:microsoft.com/office/officeart/2005/8/layout/hierarchy3"/>
    <dgm:cxn modelId="{0F82F2E1-44DF-4B01-B104-86BE4E9223B9}" srcId="{7FA215A2-455E-4CAD-87FD-B65624505E86}" destId="{260F8390-17BD-405F-B4CF-E44B3468C3E8}" srcOrd="3" destOrd="0" parTransId="{7EC1F95F-B07C-4CA4-AE85-20EFA079508C}" sibTransId="{76516DFB-F263-426A-8B24-B984F3649BE7}"/>
    <dgm:cxn modelId="{31EF5B64-5F80-4D2F-96C1-D6493F27CD37}" type="presParOf" srcId="{941012DC-1F86-4F73-B5F8-7E384D5F2383}" destId="{0865B310-30E7-44A9-AD97-524DBB238CB8}" srcOrd="0" destOrd="0" presId="urn:microsoft.com/office/officeart/2005/8/layout/hierarchy3"/>
    <dgm:cxn modelId="{7E7F1208-5FEB-4CFB-888E-A2A1C73A464B}" type="presParOf" srcId="{0865B310-30E7-44A9-AD97-524DBB238CB8}" destId="{B9AA5D5E-CA5C-4E88-8157-CF5625894A11}" srcOrd="0" destOrd="0" presId="urn:microsoft.com/office/officeart/2005/8/layout/hierarchy3"/>
    <dgm:cxn modelId="{0404CE0C-C184-4282-A4BA-98DF0673906C}" type="presParOf" srcId="{B9AA5D5E-CA5C-4E88-8157-CF5625894A11}" destId="{E6C3C9C3-D2D8-4A78-9EE2-5B25411623AC}" srcOrd="0" destOrd="0" presId="urn:microsoft.com/office/officeart/2005/8/layout/hierarchy3"/>
    <dgm:cxn modelId="{BF62B92E-3DD4-487A-9347-AE5D9B0C00AD}" type="presParOf" srcId="{B9AA5D5E-CA5C-4E88-8157-CF5625894A11}" destId="{7B30443E-A7F2-4367-ABC9-B4F82262B091}" srcOrd="1" destOrd="0" presId="urn:microsoft.com/office/officeart/2005/8/layout/hierarchy3"/>
    <dgm:cxn modelId="{41833B00-EA9B-432C-B904-3225DA6660E8}" type="presParOf" srcId="{0865B310-30E7-44A9-AD97-524DBB238CB8}" destId="{03F3C8EF-C105-44CC-AE4B-3724A47E8D78}" srcOrd="1" destOrd="0" presId="urn:microsoft.com/office/officeart/2005/8/layout/hierarchy3"/>
    <dgm:cxn modelId="{5437B44D-A380-44A9-8597-AD506B6BDC2D}" type="presParOf" srcId="{03F3C8EF-C105-44CC-AE4B-3724A47E8D78}" destId="{3C0AD857-8E3E-4D7D-8E04-FBDA5600652A}" srcOrd="0" destOrd="0" presId="urn:microsoft.com/office/officeart/2005/8/layout/hierarchy3"/>
    <dgm:cxn modelId="{FC23EB78-4315-4520-92BE-048D9CB95938}" type="presParOf" srcId="{03F3C8EF-C105-44CC-AE4B-3724A47E8D78}" destId="{6CA74267-8C5C-474F-A662-EBF8E3B512FC}" srcOrd="1" destOrd="0" presId="urn:microsoft.com/office/officeart/2005/8/layout/hierarchy3"/>
    <dgm:cxn modelId="{68DC1FCC-4D1C-49E7-8566-0716992A531A}" type="presParOf" srcId="{03F3C8EF-C105-44CC-AE4B-3724A47E8D78}" destId="{43684C1C-04B4-41EA-A59B-63B5945E10F7}" srcOrd="2" destOrd="0" presId="urn:microsoft.com/office/officeart/2005/8/layout/hierarchy3"/>
    <dgm:cxn modelId="{ADF1E1F2-CCCB-4EEC-B834-3305E33C60C1}" type="presParOf" srcId="{03F3C8EF-C105-44CC-AE4B-3724A47E8D78}" destId="{41280252-FE13-4512-AF11-644AC8DFDD36}" srcOrd="3" destOrd="0" presId="urn:microsoft.com/office/officeart/2005/8/layout/hierarchy3"/>
    <dgm:cxn modelId="{C6082081-DD9A-4C2B-9819-16EDDBA2C405}" type="presParOf" srcId="{03F3C8EF-C105-44CC-AE4B-3724A47E8D78}" destId="{0F0DCCFD-2098-499A-8924-9B1BD0A42209}" srcOrd="4" destOrd="0" presId="urn:microsoft.com/office/officeart/2005/8/layout/hierarchy3"/>
    <dgm:cxn modelId="{25863077-5FC8-46BC-B937-C5BF492E2374}" type="presParOf" srcId="{03F3C8EF-C105-44CC-AE4B-3724A47E8D78}" destId="{9CEA8482-AF90-4233-A2E4-C3061A900392}" srcOrd="5" destOrd="0" presId="urn:microsoft.com/office/officeart/2005/8/layout/hierarchy3"/>
    <dgm:cxn modelId="{B945E20B-894D-4019-879F-12B53D7B3C97}" type="presParOf" srcId="{03F3C8EF-C105-44CC-AE4B-3724A47E8D78}" destId="{77E19561-1A3C-433A-B70E-8AAAA5CB22E7}" srcOrd="6" destOrd="0" presId="urn:microsoft.com/office/officeart/2005/8/layout/hierarchy3"/>
    <dgm:cxn modelId="{ED15ECF6-B897-423B-8F2F-8E034D3777EF}" type="presParOf" srcId="{03F3C8EF-C105-44CC-AE4B-3724A47E8D78}" destId="{8F3FB797-966C-435A-82F7-76148D27420B}" srcOrd="7" destOrd="0" presId="urn:microsoft.com/office/officeart/2005/8/layout/hierarchy3"/>
    <dgm:cxn modelId="{66D94E51-490B-4C73-B373-6F4B10464B68}" type="presParOf" srcId="{03F3C8EF-C105-44CC-AE4B-3724A47E8D78}" destId="{97868BED-3985-4040-88F9-7BDC90D5474F}" srcOrd="8" destOrd="0" presId="urn:microsoft.com/office/officeart/2005/8/layout/hierarchy3"/>
    <dgm:cxn modelId="{7163968F-959B-4E8A-AA42-4B2446023900}" type="presParOf" srcId="{03F3C8EF-C105-44CC-AE4B-3724A47E8D78}" destId="{189B4C35-8CE2-4520-B541-49D9244F01F3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E7193E-E2FF-4A96-98AA-CEBE803BFBC2}" type="doc">
      <dgm:prSet loTypeId="urn:microsoft.com/office/officeart/2005/8/layout/hierarchy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FA215A2-455E-4CAD-87FD-B65624505E86}">
      <dgm:prSet phldrT="[Text]"/>
      <dgm:spPr/>
      <dgm:t>
        <a:bodyPr/>
        <a:lstStyle/>
        <a:p>
          <a:r>
            <a:rPr lang="en-US" dirty="0"/>
            <a:t>Usability</a:t>
          </a:r>
        </a:p>
      </dgm:t>
    </dgm:pt>
    <dgm:pt modelId="{504CE431-F55E-46E0-AF48-05BEDB49BE58}" type="parTrans" cxnId="{03EF30AF-B137-4D7E-AE6F-38A6014F9B62}">
      <dgm:prSet/>
      <dgm:spPr/>
      <dgm:t>
        <a:bodyPr/>
        <a:lstStyle/>
        <a:p>
          <a:endParaRPr lang="en-US"/>
        </a:p>
      </dgm:t>
    </dgm:pt>
    <dgm:pt modelId="{EDB912DA-543D-45A8-BC2A-2866019C2A89}" type="sibTrans" cxnId="{03EF30AF-B137-4D7E-AE6F-38A6014F9B62}">
      <dgm:prSet/>
      <dgm:spPr/>
      <dgm:t>
        <a:bodyPr/>
        <a:lstStyle/>
        <a:p>
          <a:endParaRPr lang="en-US"/>
        </a:p>
      </dgm:t>
    </dgm:pt>
    <dgm:pt modelId="{35FB371F-0058-4497-B211-2FDE97DE9CC4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dirty="0"/>
            <a:t>Learnability</a:t>
          </a:r>
        </a:p>
      </dgm:t>
    </dgm:pt>
    <dgm:pt modelId="{944E1BAA-C434-40E2-BB55-5D5B117B8B69}" type="parTrans" cxnId="{C763AE4F-0B4C-4C2E-8361-B659D9CD61FA}">
      <dgm:prSet/>
      <dgm:spPr/>
      <dgm:t>
        <a:bodyPr/>
        <a:lstStyle/>
        <a:p>
          <a:endParaRPr lang="en-US"/>
        </a:p>
      </dgm:t>
    </dgm:pt>
    <dgm:pt modelId="{1870B185-1D80-4243-8F3B-B6DE7E4F0515}" type="sibTrans" cxnId="{C763AE4F-0B4C-4C2E-8361-B659D9CD61FA}">
      <dgm:prSet/>
      <dgm:spPr/>
      <dgm:t>
        <a:bodyPr/>
        <a:lstStyle/>
        <a:p>
          <a:endParaRPr lang="en-US"/>
        </a:p>
      </dgm:t>
    </dgm:pt>
    <dgm:pt modelId="{63B00E22-C380-40F2-B85E-9917115C51F8}">
      <dgm:prSet phldrT="[Text]"/>
      <dgm:spPr/>
      <dgm:t>
        <a:bodyPr/>
        <a:lstStyle/>
        <a:p>
          <a:r>
            <a:rPr lang="en-US" dirty="0"/>
            <a:t>Memorability</a:t>
          </a:r>
        </a:p>
      </dgm:t>
    </dgm:pt>
    <dgm:pt modelId="{15BB38F9-C253-49EA-97D3-C3E121CCD6D0}" type="parTrans" cxnId="{C68784BB-6A33-42DE-91CD-B06C0653C3E5}">
      <dgm:prSet/>
      <dgm:spPr/>
      <dgm:t>
        <a:bodyPr/>
        <a:lstStyle/>
        <a:p>
          <a:endParaRPr lang="en-US"/>
        </a:p>
      </dgm:t>
    </dgm:pt>
    <dgm:pt modelId="{4B33AB7D-583E-4D82-8FF7-967EFC48BDC6}" type="sibTrans" cxnId="{C68784BB-6A33-42DE-91CD-B06C0653C3E5}">
      <dgm:prSet/>
      <dgm:spPr/>
      <dgm:t>
        <a:bodyPr/>
        <a:lstStyle/>
        <a:p>
          <a:endParaRPr lang="en-US"/>
        </a:p>
      </dgm:t>
    </dgm:pt>
    <dgm:pt modelId="{C4063F0C-5C10-4DE6-BC08-41AC6CF618DC}">
      <dgm:prSet phldrT="[Text]"/>
      <dgm:spPr/>
      <dgm:t>
        <a:bodyPr/>
        <a:lstStyle/>
        <a:p>
          <a:r>
            <a:rPr lang="en-US" dirty="0"/>
            <a:t>Errors</a:t>
          </a:r>
        </a:p>
      </dgm:t>
    </dgm:pt>
    <dgm:pt modelId="{640290A9-5503-4B9A-B3FA-6A7BFCB8FD07}" type="parTrans" cxnId="{9963CD38-860B-4C2D-BE60-5FA130640CE9}">
      <dgm:prSet/>
      <dgm:spPr/>
      <dgm:t>
        <a:bodyPr/>
        <a:lstStyle/>
        <a:p>
          <a:endParaRPr lang="en-US"/>
        </a:p>
      </dgm:t>
    </dgm:pt>
    <dgm:pt modelId="{2B4939B4-591D-4F67-8C66-1049EF388324}" type="sibTrans" cxnId="{9963CD38-860B-4C2D-BE60-5FA130640CE9}">
      <dgm:prSet/>
      <dgm:spPr/>
      <dgm:t>
        <a:bodyPr/>
        <a:lstStyle/>
        <a:p>
          <a:endParaRPr lang="en-US"/>
        </a:p>
      </dgm:t>
    </dgm:pt>
    <dgm:pt modelId="{260F8390-17BD-405F-B4CF-E44B3468C3E8}">
      <dgm:prSet phldrT="[Text]"/>
      <dgm:spPr/>
      <dgm:t>
        <a:bodyPr/>
        <a:lstStyle/>
        <a:p>
          <a:r>
            <a:rPr lang="en-US" dirty="0"/>
            <a:t>Satisfaction</a:t>
          </a:r>
        </a:p>
      </dgm:t>
    </dgm:pt>
    <dgm:pt modelId="{7EC1F95F-B07C-4CA4-AE85-20EFA079508C}" type="parTrans" cxnId="{0F82F2E1-44DF-4B01-B104-86BE4E9223B9}">
      <dgm:prSet/>
      <dgm:spPr/>
      <dgm:t>
        <a:bodyPr/>
        <a:lstStyle/>
        <a:p>
          <a:endParaRPr lang="en-US"/>
        </a:p>
      </dgm:t>
    </dgm:pt>
    <dgm:pt modelId="{76516DFB-F263-426A-8B24-B984F3649BE7}" type="sibTrans" cxnId="{0F82F2E1-44DF-4B01-B104-86BE4E9223B9}">
      <dgm:prSet/>
      <dgm:spPr/>
      <dgm:t>
        <a:bodyPr/>
        <a:lstStyle/>
        <a:p>
          <a:endParaRPr lang="en-US"/>
        </a:p>
      </dgm:t>
    </dgm:pt>
    <dgm:pt modelId="{A29FAC0F-269E-47D4-B3A6-898B32BDA463}">
      <dgm:prSet phldrT="[Text]"/>
      <dgm:spPr/>
      <dgm:t>
        <a:bodyPr/>
        <a:lstStyle/>
        <a:p>
          <a:r>
            <a:rPr lang="en-US" dirty="0"/>
            <a:t>Efficiency</a:t>
          </a:r>
        </a:p>
      </dgm:t>
    </dgm:pt>
    <dgm:pt modelId="{B3B61A88-7B83-4453-86D2-A658F551D859}" type="parTrans" cxnId="{D67A9137-D96A-45E5-9682-9EF570F6572E}">
      <dgm:prSet/>
      <dgm:spPr/>
      <dgm:t>
        <a:bodyPr/>
        <a:lstStyle/>
        <a:p>
          <a:endParaRPr lang="en-US"/>
        </a:p>
      </dgm:t>
    </dgm:pt>
    <dgm:pt modelId="{D29D7444-885F-486B-8819-59E0F6F92149}" type="sibTrans" cxnId="{D67A9137-D96A-45E5-9682-9EF570F6572E}">
      <dgm:prSet/>
      <dgm:spPr/>
      <dgm:t>
        <a:bodyPr/>
        <a:lstStyle/>
        <a:p>
          <a:endParaRPr lang="en-US"/>
        </a:p>
      </dgm:t>
    </dgm:pt>
    <dgm:pt modelId="{941012DC-1F86-4F73-B5F8-7E384D5F2383}" type="pres">
      <dgm:prSet presAssocID="{FAE7193E-E2FF-4A96-98AA-CEBE803BFBC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65B310-30E7-44A9-AD97-524DBB238CB8}" type="pres">
      <dgm:prSet presAssocID="{7FA215A2-455E-4CAD-87FD-B65624505E86}" presName="root" presStyleCnt="0"/>
      <dgm:spPr/>
    </dgm:pt>
    <dgm:pt modelId="{B9AA5D5E-CA5C-4E88-8157-CF5625894A11}" type="pres">
      <dgm:prSet presAssocID="{7FA215A2-455E-4CAD-87FD-B65624505E86}" presName="rootComposite" presStyleCnt="0"/>
      <dgm:spPr/>
    </dgm:pt>
    <dgm:pt modelId="{E6C3C9C3-D2D8-4A78-9EE2-5B25411623AC}" type="pres">
      <dgm:prSet presAssocID="{7FA215A2-455E-4CAD-87FD-B65624505E86}" presName="rootText" presStyleLbl="node1" presStyleIdx="0" presStyleCnt="1"/>
      <dgm:spPr/>
    </dgm:pt>
    <dgm:pt modelId="{7B30443E-A7F2-4367-ABC9-B4F82262B091}" type="pres">
      <dgm:prSet presAssocID="{7FA215A2-455E-4CAD-87FD-B65624505E86}" presName="rootConnector" presStyleLbl="node1" presStyleIdx="0" presStyleCnt="1"/>
      <dgm:spPr/>
    </dgm:pt>
    <dgm:pt modelId="{03F3C8EF-C105-44CC-AE4B-3724A47E8D78}" type="pres">
      <dgm:prSet presAssocID="{7FA215A2-455E-4CAD-87FD-B65624505E86}" presName="childShape" presStyleCnt="0"/>
      <dgm:spPr/>
    </dgm:pt>
    <dgm:pt modelId="{3C0AD857-8E3E-4D7D-8E04-FBDA5600652A}" type="pres">
      <dgm:prSet presAssocID="{944E1BAA-C434-40E2-BB55-5D5B117B8B69}" presName="Name13" presStyleLbl="parChTrans1D2" presStyleIdx="0" presStyleCnt="5"/>
      <dgm:spPr/>
    </dgm:pt>
    <dgm:pt modelId="{6CA74267-8C5C-474F-A662-EBF8E3B512FC}" type="pres">
      <dgm:prSet presAssocID="{35FB371F-0058-4497-B211-2FDE97DE9CC4}" presName="childText" presStyleLbl="bgAcc1" presStyleIdx="0" presStyleCnt="5">
        <dgm:presLayoutVars>
          <dgm:bulletEnabled val="1"/>
        </dgm:presLayoutVars>
      </dgm:prSet>
      <dgm:spPr/>
    </dgm:pt>
    <dgm:pt modelId="{43684C1C-04B4-41EA-A59B-63B5945E10F7}" type="pres">
      <dgm:prSet presAssocID="{15BB38F9-C253-49EA-97D3-C3E121CCD6D0}" presName="Name13" presStyleLbl="parChTrans1D2" presStyleIdx="1" presStyleCnt="5"/>
      <dgm:spPr/>
    </dgm:pt>
    <dgm:pt modelId="{41280252-FE13-4512-AF11-644AC8DFDD36}" type="pres">
      <dgm:prSet presAssocID="{63B00E22-C380-40F2-B85E-9917115C51F8}" presName="childText" presStyleLbl="bgAcc1" presStyleIdx="1" presStyleCnt="5">
        <dgm:presLayoutVars>
          <dgm:bulletEnabled val="1"/>
        </dgm:presLayoutVars>
      </dgm:prSet>
      <dgm:spPr/>
    </dgm:pt>
    <dgm:pt modelId="{0F0DCCFD-2098-499A-8924-9B1BD0A42209}" type="pres">
      <dgm:prSet presAssocID="{640290A9-5503-4B9A-B3FA-6A7BFCB8FD07}" presName="Name13" presStyleLbl="parChTrans1D2" presStyleIdx="2" presStyleCnt="5"/>
      <dgm:spPr/>
    </dgm:pt>
    <dgm:pt modelId="{9CEA8482-AF90-4233-A2E4-C3061A900392}" type="pres">
      <dgm:prSet presAssocID="{C4063F0C-5C10-4DE6-BC08-41AC6CF618DC}" presName="childText" presStyleLbl="bgAcc1" presStyleIdx="2" presStyleCnt="5">
        <dgm:presLayoutVars>
          <dgm:bulletEnabled val="1"/>
        </dgm:presLayoutVars>
      </dgm:prSet>
      <dgm:spPr/>
    </dgm:pt>
    <dgm:pt modelId="{77E19561-1A3C-433A-B70E-8AAAA5CB22E7}" type="pres">
      <dgm:prSet presAssocID="{7EC1F95F-B07C-4CA4-AE85-20EFA079508C}" presName="Name13" presStyleLbl="parChTrans1D2" presStyleIdx="3" presStyleCnt="5"/>
      <dgm:spPr/>
    </dgm:pt>
    <dgm:pt modelId="{8F3FB797-966C-435A-82F7-76148D27420B}" type="pres">
      <dgm:prSet presAssocID="{260F8390-17BD-405F-B4CF-E44B3468C3E8}" presName="childText" presStyleLbl="bgAcc1" presStyleIdx="3" presStyleCnt="5">
        <dgm:presLayoutVars>
          <dgm:bulletEnabled val="1"/>
        </dgm:presLayoutVars>
      </dgm:prSet>
      <dgm:spPr/>
    </dgm:pt>
    <dgm:pt modelId="{97868BED-3985-4040-88F9-7BDC90D5474F}" type="pres">
      <dgm:prSet presAssocID="{B3B61A88-7B83-4453-86D2-A658F551D859}" presName="Name13" presStyleLbl="parChTrans1D2" presStyleIdx="4" presStyleCnt="5"/>
      <dgm:spPr/>
    </dgm:pt>
    <dgm:pt modelId="{189B4C35-8CE2-4520-B541-49D9244F01F3}" type="pres">
      <dgm:prSet presAssocID="{A29FAC0F-269E-47D4-B3A6-898B32BDA463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46FB7A0B-C612-44D5-B101-87A8D84B9138}" type="presOf" srcId="{A29FAC0F-269E-47D4-B3A6-898B32BDA463}" destId="{189B4C35-8CE2-4520-B541-49D9244F01F3}" srcOrd="0" destOrd="0" presId="urn:microsoft.com/office/officeart/2005/8/layout/hierarchy3"/>
    <dgm:cxn modelId="{A446E412-B4EE-4B26-81D6-7829F966BD86}" type="presOf" srcId="{640290A9-5503-4B9A-B3FA-6A7BFCB8FD07}" destId="{0F0DCCFD-2098-499A-8924-9B1BD0A42209}" srcOrd="0" destOrd="0" presId="urn:microsoft.com/office/officeart/2005/8/layout/hierarchy3"/>
    <dgm:cxn modelId="{0A326418-CA2E-4963-A617-CD7429492B99}" type="presOf" srcId="{260F8390-17BD-405F-B4CF-E44B3468C3E8}" destId="{8F3FB797-966C-435A-82F7-76148D27420B}" srcOrd="0" destOrd="0" presId="urn:microsoft.com/office/officeart/2005/8/layout/hierarchy3"/>
    <dgm:cxn modelId="{D67A9137-D96A-45E5-9682-9EF570F6572E}" srcId="{7FA215A2-455E-4CAD-87FD-B65624505E86}" destId="{A29FAC0F-269E-47D4-B3A6-898B32BDA463}" srcOrd="4" destOrd="0" parTransId="{B3B61A88-7B83-4453-86D2-A658F551D859}" sibTransId="{D29D7444-885F-486B-8819-59E0F6F92149}"/>
    <dgm:cxn modelId="{9963CD38-860B-4C2D-BE60-5FA130640CE9}" srcId="{7FA215A2-455E-4CAD-87FD-B65624505E86}" destId="{C4063F0C-5C10-4DE6-BC08-41AC6CF618DC}" srcOrd="2" destOrd="0" parTransId="{640290A9-5503-4B9A-B3FA-6A7BFCB8FD07}" sibTransId="{2B4939B4-591D-4F67-8C66-1049EF388324}"/>
    <dgm:cxn modelId="{D4E8925E-86BF-43B7-AA67-458CD2002B1C}" type="presOf" srcId="{7FA215A2-455E-4CAD-87FD-B65624505E86}" destId="{7B30443E-A7F2-4367-ABC9-B4F82262B091}" srcOrd="1" destOrd="0" presId="urn:microsoft.com/office/officeart/2005/8/layout/hierarchy3"/>
    <dgm:cxn modelId="{F808B55F-5475-4F7C-8E39-352D6696C1F2}" type="presOf" srcId="{63B00E22-C380-40F2-B85E-9917115C51F8}" destId="{41280252-FE13-4512-AF11-644AC8DFDD36}" srcOrd="0" destOrd="0" presId="urn:microsoft.com/office/officeart/2005/8/layout/hierarchy3"/>
    <dgm:cxn modelId="{36B49A43-7E83-4843-8738-1AAFBB541641}" type="presOf" srcId="{B3B61A88-7B83-4453-86D2-A658F551D859}" destId="{97868BED-3985-4040-88F9-7BDC90D5474F}" srcOrd="0" destOrd="0" presId="urn:microsoft.com/office/officeart/2005/8/layout/hierarchy3"/>
    <dgm:cxn modelId="{76CD0B6B-651B-40AE-8650-1AAF4EDBF9C3}" type="presOf" srcId="{15BB38F9-C253-49EA-97D3-C3E121CCD6D0}" destId="{43684C1C-04B4-41EA-A59B-63B5945E10F7}" srcOrd="0" destOrd="0" presId="urn:microsoft.com/office/officeart/2005/8/layout/hierarchy3"/>
    <dgm:cxn modelId="{C763AE4F-0B4C-4C2E-8361-B659D9CD61FA}" srcId="{7FA215A2-455E-4CAD-87FD-B65624505E86}" destId="{35FB371F-0058-4497-B211-2FDE97DE9CC4}" srcOrd="0" destOrd="0" parTransId="{944E1BAA-C434-40E2-BB55-5D5B117B8B69}" sibTransId="{1870B185-1D80-4243-8F3B-B6DE7E4F0515}"/>
    <dgm:cxn modelId="{51B368A2-045D-4088-B235-A7E4E521814B}" type="presOf" srcId="{944E1BAA-C434-40E2-BB55-5D5B117B8B69}" destId="{3C0AD857-8E3E-4D7D-8E04-FBDA5600652A}" srcOrd="0" destOrd="0" presId="urn:microsoft.com/office/officeart/2005/8/layout/hierarchy3"/>
    <dgm:cxn modelId="{48DBD2AA-6056-471D-A6CF-F4724ACA1D54}" type="presOf" srcId="{C4063F0C-5C10-4DE6-BC08-41AC6CF618DC}" destId="{9CEA8482-AF90-4233-A2E4-C3061A900392}" srcOrd="0" destOrd="0" presId="urn:microsoft.com/office/officeart/2005/8/layout/hierarchy3"/>
    <dgm:cxn modelId="{03EF30AF-B137-4D7E-AE6F-38A6014F9B62}" srcId="{FAE7193E-E2FF-4A96-98AA-CEBE803BFBC2}" destId="{7FA215A2-455E-4CAD-87FD-B65624505E86}" srcOrd="0" destOrd="0" parTransId="{504CE431-F55E-46E0-AF48-05BEDB49BE58}" sibTransId="{EDB912DA-543D-45A8-BC2A-2866019C2A89}"/>
    <dgm:cxn modelId="{C68784BB-6A33-42DE-91CD-B06C0653C3E5}" srcId="{7FA215A2-455E-4CAD-87FD-B65624505E86}" destId="{63B00E22-C380-40F2-B85E-9917115C51F8}" srcOrd="1" destOrd="0" parTransId="{15BB38F9-C253-49EA-97D3-C3E121CCD6D0}" sibTransId="{4B33AB7D-583E-4D82-8FF7-967EFC48BDC6}"/>
    <dgm:cxn modelId="{F16AC1BF-1271-4A8F-A9FD-E78726A0D97B}" type="presOf" srcId="{7EC1F95F-B07C-4CA4-AE85-20EFA079508C}" destId="{77E19561-1A3C-433A-B70E-8AAAA5CB22E7}" srcOrd="0" destOrd="0" presId="urn:microsoft.com/office/officeart/2005/8/layout/hierarchy3"/>
    <dgm:cxn modelId="{5E608EC5-1D13-4B58-9A6A-ACB10B308DB3}" type="presOf" srcId="{FAE7193E-E2FF-4A96-98AA-CEBE803BFBC2}" destId="{941012DC-1F86-4F73-B5F8-7E384D5F2383}" srcOrd="0" destOrd="0" presId="urn:microsoft.com/office/officeart/2005/8/layout/hierarchy3"/>
    <dgm:cxn modelId="{C6ED00C8-43A1-4081-AB45-B7F1C75267B9}" type="presOf" srcId="{7FA215A2-455E-4CAD-87FD-B65624505E86}" destId="{E6C3C9C3-D2D8-4A78-9EE2-5B25411623AC}" srcOrd="0" destOrd="0" presId="urn:microsoft.com/office/officeart/2005/8/layout/hierarchy3"/>
    <dgm:cxn modelId="{61313ADA-3C6E-4878-BA91-6CFD4E424621}" type="presOf" srcId="{35FB371F-0058-4497-B211-2FDE97DE9CC4}" destId="{6CA74267-8C5C-474F-A662-EBF8E3B512FC}" srcOrd="0" destOrd="0" presId="urn:microsoft.com/office/officeart/2005/8/layout/hierarchy3"/>
    <dgm:cxn modelId="{0F82F2E1-44DF-4B01-B104-86BE4E9223B9}" srcId="{7FA215A2-455E-4CAD-87FD-B65624505E86}" destId="{260F8390-17BD-405F-B4CF-E44B3468C3E8}" srcOrd="3" destOrd="0" parTransId="{7EC1F95F-B07C-4CA4-AE85-20EFA079508C}" sibTransId="{76516DFB-F263-426A-8B24-B984F3649BE7}"/>
    <dgm:cxn modelId="{31EF5B64-5F80-4D2F-96C1-D6493F27CD37}" type="presParOf" srcId="{941012DC-1F86-4F73-B5F8-7E384D5F2383}" destId="{0865B310-30E7-44A9-AD97-524DBB238CB8}" srcOrd="0" destOrd="0" presId="urn:microsoft.com/office/officeart/2005/8/layout/hierarchy3"/>
    <dgm:cxn modelId="{7E7F1208-5FEB-4CFB-888E-A2A1C73A464B}" type="presParOf" srcId="{0865B310-30E7-44A9-AD97-524DBB238CB8}" destId="{B9AA5D5E-CA5C-4E88-8157-CF5625894A11}" srcOrd="0" destOrd="0" presId="urn:microsoft.com/office/officeart/2005/8/layout/hierarchy3"/>
    <dgm:cxn modelId="{0404CE0C-C184-4282-A4BA-98DF0673906C}" type="presParOf" srcId="{B9AA5D5E-CA5C-4E88-8157-CF5625894A11}" destId="{E6C3C9C3-D2D8-4A78-9EE2-5B25411623AC}" srcOrd="0" destOrd="0" presId="urn:microsoft.com/office/officeart/2005/8/layout/hierarchy3"/>
    <dgm:cxn modelId="{BF62B92E-3DD4-487A-9347-AE5D9B0C00AD}" type="presParOf" srcId="{B9AA5D5E-CA5C-4E88-8157-CF5625894A11}" destId="{7B30443E-A7F2-4367-ABC9-B4F82262B091}" srcOrd="1" destOrd="0" presId="urn:microsoft.com/office/officeart/2005/8/layout/hierarchy3"/>
    <dgm:cxn modelId="{41833B00-EA9B-432C-B904-3225DA6660E8}" type="presParOf" srcId="{0865B310-30E7-44A9-AD97-524DBB238CB8}" destId="{03F3C8EF-C105-44CC-AE4B-3724A47E8D78}" srcOrd="1" destOrd="0" presId="urn:microsoft.com/office/officeart/2005/8/layout/hierarchy3"/>
    <dgm:cxn modelId="{5437B44D-A380-44A9-8597-AD506B6BDC2D}" type="presParOf" srcId="{03F3C8EF-C105-44CC-AE4B-3724A47E8D78}" destId="{3C0AD857-8E3E-4D7D-8E04-FBDA5600652A}" srcOrd="0" destOrd="0" presId="urn:microsoft.com/office/officeart/2005/8/layout/hierarchy3"/>
    <dgm:cxn modelId="{FC23EB78-4315-4520-92BE-048D9CB95938}" type="presParOf" srcId="{03F3C8EF-C105-44CC-AE4B-3724A47E8D78}" destId="{6CA74267-8C5C-474F-A662-EBF8E3B512FC}" srcOrd="1" destOrd="0" presId="urn:microsoft.com/office/officeart/2005/8/layout/hierarchy3"/>
    <dgm:cxn modelId="{68DC1FCC-4D1C-49E7-8566-0716992A531A}" type="presParOf" srcId="{03F3C8EF-C105-44CC-AE4B-3724A47E8D78}" destId="{43684C1C-04B4-41EA-A59B-63B5945E10F7}" srcOrd="2" destOrd="0" presId="urn:microsoft.com/office/officeart/2005/8/layout/hierarchy3"/>
    <dgm:cxn modelId="{ADF1E1F2-CCCB-4EEC-B834-3305E33C60C1}" type="presParOf" srcId="{03F3C8EF-C105-44CC-AE4B-3724A47E8D78}" destId="{41280252-FE13-4512-AF11-644AC8DFDD36}" srcOrd="3" destOrd="0" presId="urn:microsoft.com/office/officeart/2005/8/layout/hierarchy3"/>
    <dgm:cxn modelId="{C6082081-DD9A-4C2B-9819-16EDDBA2C405}" type="presParOf" srcId="{03F3C8EF-C105-44CC-AE4B-3724A47E8D78}" destId="{0F0DCCFD-2098-499A-8924-9B1BD0A42209}" srcOrd="4" destOrd="0" presId="urn:microsoft.com/office/officeart/2005/8/layout/hierarchy3"/>
    <dgm:cxn modelId="{25863077-5FC8-46BC-B937-C5BF492E2374}" type="presParOf" srcId="{03F3C8EF-C105-44CC-AE4B-3724A47E8D78}" destId="{9CEA8482-AF90-4233-A2E4-C3061A900392}" srcOrd="5" destOrd="0" presId="urn:microsoft.com/office/officeart/2005/8/layout/hierarchy3"/>
    <dgm:cxn modelId="{B945E20B-894D-4019-879F-12B53D7B3C97}" type="presParOf" srcId="{03F3C8EF-C105-44CC-AE4B-3724A47E8D78}" destId="{77E19561-1A3C-433A-B70E-8AAAA5CB22E7}" srcOrd="6" destOrd="0" presId="urn:microsoft.com/office/officeart/2005/8/layout/hierarchy3"/>
    <dgm:cxn modelId="{ED15ECF6-B897-423B-8F2F-8E034D3777EF}" type="presParOf" srcId="{03F3C8EF-C105-44CC-AE4B-3724A47E8D78}" destId="{8F3FB797-966C-435A-82F7-76148D27420B}" srcOrd="7" destOrd="0" presId="urn:microsoft.com/office/officeart/2005/8/layout/hierarchy3"/>
    <dgm:cxn modelId="{66D94E51-490B-4C73-B373-6F4B10464B68}" type="presParOf" srcId="{03F3C8EF-C105-44CC-AE4B-3724A47E8D78}" destId="{97868BED-3985-4040-88F9-7BDC90D5474F}" srcOrd="8" destOrd="0" presId="urn:microsoft.com/office/officeart/2005/8/layout/hierarchy3"/>
    <dgm:cxn modelId="{7163968F-959B-4E8A-AA42-4B2446023900}" type="presParOf" srcId="{03F3C8EF-C105-44CC-AE4B-3724A47E8D78}" destId="{189B4C35-8CE2-4520-B541-49D9244F01F3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E7193E-E2FF-4A96-98AA-CEBE803BFBC2}" type="doc">
      <dgm:prSet loTypeId="urn:microsoft.com/office/officeart/2005/8/layout/hierarchy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FA215A2-455E-4CAD-87FD-B65624505E86}">
      <dgm:prSet phldrT="[Text]"/>
      <dgm:spPr/>
      <dgm:t>
        <a:bodyPr/>
        <a:lstStyle/>
        <a:p>
          <a:r>
            <a:rPr lang="en-US" dirty="0"/>
            <a:t>Usability</a:t>
          </a:r>
        </a:p>
      </dgm:t>
    </dgm:pt>
    <dgm:pt modelId="{504CE431-F55E-46E0-AF48-05BEDB49BE58}" type="parTrans" cxnId="{03EF30AF-B137-4D7E-AE6F-38A6014F9B62}">
      <dgm:prSet/>
      <dgm:spPr/>
      <dgm:t>
        <a:bodyPr/>
        <a:lstStyle/>
        <a:p>
          <a:endParaRPr lang="en-US"/>
        </a:p>
      </dgm:t>
    </dgm:pt>
    <dgm:pt modelId="{EDB912DA-543D-45A8-BC2A-2866019C2A89}" type="sibTrans" cxnId="{03EF30AF-B137-4D7E-AE6F-38A6014F9B62}">
      <dgm:prSet/>
      <dgm:spPr/>
      <dgm:t>
        <a:bodyPr/>
        <a:lstStyle/>
        <a:p>
          <a:endParaRPr lang="en-US"/>
        </a:p>
      </dgm:t>
    </dgm:pt>
    <dgm:pt modelId="{35FB371F-0058-4497-B211-2FDE97DE9CC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/>
            <a:t>Learnability</a:t>
          </a:r>
        </a:p>
      </dgm:t>
    </dgm:pt>
    <dgm:pt modelId="{944E1BAA-C434-40E2-BB55-5D5B117B8B69}" type="parTrans" cxnId="{C763AE4F-0B4C-4C2E-8361-B659D9CD61FA}">
      <dgm:prSet/>
      <dgm:spPr/>
      <dgm:t>
        <a:bodyPr/>
        <a:lstStyle/>
        <a:p>
          <a:endParaRPr lang="en-US"/>
        </a:p>
      </dgm:t>
    </dgm:pt>
    <dgm:pt modelId="{1870B185-1D80-4243-8F3B-B6DE7E4F0515}" type="sibTrans" cxnId="{C763AE4F-0B4C-4C2E-8361-B659D9CD61FA}">
      <dgm:prSet/>
      <dgm:spPr/>
      <dgm:t>
        <a:bodyPr/>
        <a:lstStyle/>
        <a:p>
          <a:endParaRPr lang="en-US"/>
        </a:p>
      </dgm:t>
    </dgm:pt>
    <dgm:pt modelId="{63B00E22-C380-40F2-B85E-9917115C51F8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dirty="0"/>
            <a:t>Memorability</a:t>
          </a:r>
        </a:p>
      </dgm:t>
    </dgm:pt>
    <dgm:pt modelId="{15BB38F9-C253-49EA-97D3-C3E121CCD6D0}" type="parTrans" cxnId="{C68784BB-6A33-42DE-91CD-B06C0653C3E5}">
      <dgm:prSet/>
      <dgm:spPr/>
      <dgm:t>
        <a:bodyPr/>
        <a:lstStyle/>
        <a:p>
          <a:endParaRPr lang="en-US"/>
        </a:p>
      </dgm:t>
    </dgm:pt>
    <dgm:pt modelId="{4B33AB7D-583E-4D82-8FF7-967EFC48BDC6}" type="sibTrans" cxnId="{C68784BB-6A33-42DE-91CD-B06C0653C3E5}">
      <dgm:prSet/>
      <dgm:spPr/>
      <dgm:t>
        <a:bodyPr/>
        <a:lstStyle/>
        <a:p>
          <a:endParaRPr lang="en-US"/>
        </a:p>
      </dgm:t>
    </dgm:pt>
    <dgm:pt modelId="{C4063F0C-5C10-4DE6-BC08-41AC6CF618DC}">
      <dgm:prSet phldrT="[Text]"/>
      <dgm:spPr/>
      <dgm:t>
        <a:bodyPr/>
        <a:lstStyle/>
        <a:p>
          <a:r>
            <a:rPr lang="en-US" dirty="0"/>
            <a:t>Errors</a:t>
          </a:r>
        </a:p>
      </dgm:t>
    </dgm:pt>
    <dgm:pt modelId="{640290A9-5503-4B9A-B3FA-6A7BFCB8FD07}" type="parTrans" cxnId="{9963CD38-860B-4C2D-BE60-5FA130640CE9}">
      <dgm:prSet/>
      <dgm:spPr/>
      <dgm:t>
        <a:bodyPr/>
        <a:lstStyle/>
        <a:p>
          <a:endParaRPr lang="en-US"/>
        </a:p>
      </dgm:t>
    </dgm:pt>
    <dgm:pt modelId="{2B4939B4-591D-4F67-8C66-1049EF388324}" type="sibTrans" cxnId="{9963CD38-860B-4C2D-BE60-5FA130640CE9}">
      <dgm:prSet/>
      <dgm:spPr/>
      <dgm:t>
        <a:bodyPr/>
        <a:lstStyle/>
        <a:p>
          <a:endParaRPr lang="en-US"/>
        </a:p>
      </dgm:t>
    </dgm:pt>
    <dgm:pt modelId="{260F8390-17BD-405F-B4CF-E44B3468C3E8}">
      <dgm:prSet phldrT="[Text]"/>
      <dgm:spPr/>
      <dgm:t>
        <a:bodyPr/>
        <a:lstStyle/>
        <a:p>
          <a:r>
            <a:rPr lang="en-US" dirty="0"/>
            <a:t>Satisfaction</a:t>
          </a:r>
        </a:p>
      </dgm:t>
    </dgm:pt>
    <dgm:pt modelId="{7EC1F95F-B07C-4CA4-AE85-20EFA079508C}" type="parTrans" cxnId="{0F82F2E1-44DF-4B01-B104-86BE4E9223B9}">
      <dgm:prSet/>
      <dgm:spPr/>
      <dgm:t>
        <a:bodyPr/>
        <a:lstStyle/>
        <a:p>
          <a:endParaRPr lang="en-US"/>
        </a:p>
      </dgm:t>
    </dgm:pt>
    <dgm:pt modelId="{76516DFB-F263-426A-8B24-B984F3649BE7}" type="sibTrans" cxnId="{0F82F2E1-44DF-4B01-B104-86BE4E9223B9}">
      <dgm:prSet/>
      <dgm:spPr/>
      <dgm:t>
        <a:bodyPr/>
        <a:lstStyle/>
        <a:p>
          <a:endParaRPr lang="en-US"/>
        </a:p>
      </dgm:t>
    </dgm:pt>
    <dgm:pt modelId="{A29FAC0F-269E-47D4-B3A6-898B32BDA463}">
      <dgm:prSet phldrT="[Text]"/>
      <dgm:spPr/>
      <dgm:t>
        <a:bodyPr/>
        <a:lstStyle/>
        <a:p>
          <a:r>
            <a:rPr lang="en-US" dirty="0"/>
            <a:t>Efficiency</a:t>
          </a:r>
        </a:p>
      </dgm:t>
    </dgm:pt>
    <dgm:pt modelId="{B3B61A88-7B83-4453-86D2-A658F551D859}" type="parTrans" cxnId="{D67A9137-D96A-45E5-9682-9EF570F6572E}">
      <dgm:prSet/>
      <dgm:spPr/>
      <dgm:t>
        <a:bodyPr/>
        <a:lstStyle/>
        <a:p>
          <a:endParaRPr lang="en-US"/>
        </a:p>
      </dgm:t>
    </dgm:pt>
    <dgm:pt modelId="{D29D7444-885F-486B-8819-59E0F6F92149}" type="sibTrans" cxnId="{D67A9137-D96A-45E5-9682-9EF570F6572E}">
      <dgm:prSet/>
      <dgm:spPr/>
      <dgm:t>
        <a:bodyPr/>
        <a:lstStyle/>
        <a:p>
          <a:endParaRPr lang="en-US"/>
        </a:p>
      </dgm:t>
    </dgm:pt>
    <dgm:pt modelId="{941012DC-1F86-4F73-B5F8-7E384D5F2383}" type="pres">
      <dgm:prSet presAssocID="{FAE7193E-E2FF-4A96-98AA-CEBE803BFBC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65B310-30E7-44A9-AD97-524DBB238CB8}" type="pres">
      <dgm:prSet presAssocID="{7FA215A2-455E-4CAD-87FD-B65624505E86}" presName="root" presStyleCnt="0"/>
      <dgm:spPr/>
    </dgm:pt>
    <dgm:pt modelId="{B9AA5D5E-CA5C-4E88-8157-CF5625894A11}" type="pres">
      <dgm:prSet presAssocID="{7FA215A2-455E-4CAD-87FD-B65624505E86}" presName="rootComposite" presStyleCnt="0"/>
      <dgm:spPr/>
    </dgm:pt>
    <dgm:pt modelId="{E6C3C9C3-D2D8-4A78-9EE2-5B25411623AC}" type="pres">
      <dgm:prSet presAssocID="{7FA215A2-455E-4CAD-87FD-B65624505E86}" presName="rootText" presStyleLbl="node1" presStyleIdx="0" presStyleCnt="1"/>
      <dgm:spPr/>
    </dgm:pt>
    <dgm:pt modelId="{7B30443E-A7F2-4367-ABC9-B4F82262B091}" type="pres">
      <dgm:prSet presAssocID="{7FA215A2-455E-4CAD-87FD-B65624505E86}" presName="rootConnector" presStyleLbl="node1" presStyleIdx="0" presStyleCnt="1"/>
      <dgm:spPr/>
    </dgm:pt>
    <dgm:pt modelId="{03F3C8EF-C105-44CC-AE4B-3724A47E8D78}" type="pres">
      <dgm:prSet presAssocID="{7FA215A2-455E-4CAD-87FD-B65624505E86}" presName="childShape" presStyleCnt="0"/>
      <dgm:spPr/>
    </dgm:pt>
    <dgm:pt modelId="{3C0AD857-8E3E-4D7D-8E04-FBDA5600652A}" type="pres">
      <dgm:prSet presAssocID="{944E1BAA-C434-40E2-BB55-5D5B117B8B69}" presName="Name13" presStyleLbl="parChTrans1D2" presStyleIdx="0" presStyleCnt="5"/>
      <dgm:spPr/>
    </dgm:pt>
    <dgm:pt modelId="{6CA74267-8C5C-474F-A662-EBF8E3B512FC}" type="pres">
      <dgm:prSet presAssocID="{35FB371F-0058-4497-B211-2FDE97DE9CC4}" presName="childText" presStyleLbl="bgAcc1" presStyleIdx="0" presStyleCnt="5">
        <dgm:presLayoutVars>
          <dgm:bulletEnabled val="1"/>
        </dgm:presLayoutVars>
      </dgm:prSet>
      <dgm:spPr/>
    </dgm:pt>
    <dgm:pt modelId="{43684C1C-04B4-41EA-A59B-63B5945E10F7}" type="pres">
      <dgm:prSet presAssocID="{15BB38F9-C253-49EA-97D3-C3E121CCD6D0}" presName="Name13" presStyleLbl="parChTrans1D2" presStyleIdx="1" presStyleCnt="5"/>
      <dgm:spPr/>
    </dgm:pt>
    <dgm:pt modelId="{41280252-FE13-4512-AF11-644AC8DFDD36}" type="pres">
      <dgm:prSet presAssocID="{63B00E22-C380-40F2-B85E-9917115C51F8}" presName="childText" presStyleLbl="bgAcc1" presStyleIdx="1" presStyleCnt="5">
        <dgm:presLayoutVars>
          <dgm:bulletEnabled val="1"/>
        </dgm:presLayoutVars>
      </dgm:prSet>
      <dgm:spPr/>
    </dgm:pt>
    <dgm:pt modelId="{0F0DCCFD-2098-499A-8924-9B1BD0A42209}" type="pres">
      <dgm:prSet presAssocID="{640290A9-5503-4B9A-B3FA-6A7BFCB8FD07}" presName="Name13" presStyleLbl="parChTrans1D2" presStyleIdx="2" presStyleCnt="5"/>
      <dgm:spPr/>
    </dgm:pt>
    <dgm:pt modelId="{9CEA8482-AF90-4233-A2E4-C3061A900392}" type="pres">
      <dgm:prSet presAssocID="{C4063F0C-5C10-4DE6-BC08-41AC6CF618DC}" presName="childText" presStyleLbl="bgAcc1" presStyleIdx="2" presStyleCnt="5">
        <dgm:presLayoutVars>
          <dgm:bulletEnabled val="1"/>
        </dgm:presLayoutVars>
      </dgm:prSet>
      <dgm:spPr/>
    </dgm:pt>
    <dgm:pt modelId="{77E19561-1A3C-433A-B70E-8AAAA5CB22E7}" type="pres">
      <dgm:prSet presAssocID="{7EC1F95F-B07C-4CA4-AE85-20EFA079508C}" presName="Name13" presStyleLbl="parChTrans1D2" presStyleIdx="3" presStyleCnt="5"/>
      <dgm:spPr/>
    </dgm:pt>
    <dgm:pt modelId="{8F3FB797-966C-435A-82F7-76148D27420B}" type="pres">
      <dgm:prSet presAssocID="{260F8390-17BD-405F-B4CF-E44B3468C3E8}" presName="childText" presStyleLbl="bgAcc1" presStyleIdx="3" presStyleCnt="5">
        <dgm:presLayoutVars>
          <dgm:bulletEnabled val="1"/>
        </dgm:presLayoutVars>
      </dgm:prSet>
      <dgm:spPr/>
    </dgm:pt>
    <dgm:pt modelId="{97868BED-3985-4040-88F9-7BDC90D5474F}" type="pres">
      <dgm:prSet presAssocID="{B3B61A88-7B83-4453-86D2-A658F551D859}" presName="Name13" presStyleLbl="parChTrans1D2" presStyleIdx="4" presStyleCnt="5"/>
      <dgm:spPr/>
    </dgm:pt>
    <dgm:pt modelId="{189B4C35-8CE2-4520-B541-49D9244F01F3}" type="pres">
      <dgm:prSet presAssocID="{A29FAC0F-269E-47D4-B3A6-898B32BDA463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46FB7A0B-C612-44D5-B101-87A8D84B9138}" type="presOf" srcId="{A29FAC0F-269E-47D4-B3A6-898B32BDA463}" destId="{189B4C35-8CE2-4520-B541-49D9244F01F3}" srcOrd="0" destOrd="0" presId="urn:microsoft.com/office/officeart/2005/8/layout/hierarchy3"/>
    <dgm:cxn modelId="{A446E412-B4EE-4B26-81D6-7829F966BD86}" type="presOf" srcId="{640290A9-5503-4B9A-B3FA-6A7BFCB8FD07}" destId="{0F0DCCFD-2098-499A-8924-9B1BD0A42209}" srcOrd="0" destOrd="0" presId="urn:microsoft.com/office/officeart/2005/8/layout/hierarchy3"/>
    <dgm:cxn modelId="{0A326418-CA2E-4963-A617-CD7429492B99}" type="presOf" srcId="{260F8390-17BD-405F-B4CF-E44B3468C3E8}" destId="{8F3FB797-966C-435A-82F7-76148D27420B}" srcOrd="0" destOrd="0" presId="urn:microsoft.com/office/officeart/2005/8/layout/hierarchy3"/>
    <dgm:cxn modelId="{D67A9137-D96A-45E5-9682-9EF570F6572E}" srcId="{7FA215A2-455E-4CAD-87FD-B65624505E86}" destId="{A29FAC0F-269E-47D4-B3A6-898B32BDA463}" srcOrd="4" destOrd="0" parTransId="{B3B61A88-7B83-4453-86D2-A658F551D859}" sibTransId="{D29D7444-885F-486B-8819-59E0F6F92149}"/>
    <dgm:cxn modelId="{9963CD38-860B-4C2D-BE60-5FA130640CE9}" srcId="{7FA215A2-455E-4CAD-87FD-B65624505E86}" destId="{C4063F0C-5C10-4DE6-BC08-41AC6CF618DC}" srcOrd="2" destOrd="0" parTransId="{640290A9-5503-4B9A-B3FA-6A7BFCB8FD07}" sibTransId="{2B4939B4-591D-4F67-8C66-1049EF388324}"/>
    <dgm:cxn modelId="{D4E8925E-86BF-43B7-AA67-458CD2002B1C}" type="presOf" srcId="{7FA215A2-455E-4CAD-87FD-B65624505E86}" destId="{7B30443E-A7F2-4367-ABC9-B4F82262B091}" srcOrd="1" destOrd="0" presId="urn:microsoft.com/office/officeart/2005/8/layout/hierarchy3"/>
    <dgm:cxn modelId="{F808B55F-5475-4F7C-8E39-352D6696C1F2}" type="presOf" srcId="{63B00E22-C380-40F2-B85E-9917115C51F8}" destId="{41280252-FE13-4512-AF11-644AC8DFDD36}" srcOrd="0" destOrd="0" presId="urn:microsoft.com/office/officeart/2005/8/layout/hierarchy3"/>
    <dgm:cxn modelId="{36B49A43-7E83-4843-8738-1AAFBB541641}" type="presOf" srcId="{B3B61A88-7B83-4453-86D2-A658F551D859}" destId="{97868BED-3985-4040-88F9-7BDC90D5474F}" srcOrd="0" destOrd="0" presId="urn:microsoft.com/office/officeart/2005/8/layout/hierarchy3"/>
    <dgm:cxn modelId="{76CD0B6B-651B-40AE-8650-1AAF4EDBF9C3}" type="presOf" srcId="{15BB38F9-C253-49EA-97D3-C3E121CCD6D0}" destId="{43684C1C-04B4-41EA-A59B-63B5945E10F7}" srcOrd="0" destOrd="0" presId="urn:microsoft.com/office/officeart/2005/8/layout/hierarchy3"/>
    <dgm:cxn modelId="{C763AE4F-0B4C-4C2E-8361-B659D9CD61FA}" srcId="{7FA215A2-455E-4CAD-87FD-B65624505E86}" destId="{35FB371F-0058-4497-B211-2FDE97DE9CC4}" srcOrd="0" destOrd="0" parTransId="{944E1BAA-C434-40E2-BB55-5D5B117B8B69}" sibTransId="{1870B185-1D80-4243-8F3B-B6DE7E4F0515}"/>
    <dgm:cxn modelId="{51B368A2-045D-4088-B235-A7E4E521814B}" type="presOf" srcId="{944E1BAA-C434-40E2-BB55-5D5B117B8B69}" destId="{3C0AD857-8E3E-4D7D-8E04-FBDA5600652A}" srcOrd="0" destOrd="0" presId="urn:microsoft.com/office/officeart/2005/8/layout/hierarchy3"/>
    <dgm:cxn modelId="{48DBD2AA-6056-471D-A6CF-F4724ACA1D54}" type="presOf" srcId="{C4063F0C-5C10-4DE6-BC08-41AC6CF618DC}" destId="{9CEA8482-AF90-4233-A2E4-C3061A900392}" srcOrd="0" destOrd="0" presId="urn:microsoft.com/office/officeart/2005/8/layout/hierarchy3"/>
    <dgm:cxn modelId="{03EF30AF-B137-4D7E-AE6F-38A6014F9B62}" srcId="{FAE7193E-E2FF-4A96-98AA-CEBE803BFBC2}" destId="{7FA215A2-455E-4CAD-87FD-B65624505E86}" srcOrd="0" destOrd="0" parTransId="{504CE431-F55E-46E0-AF48-05BEDB49BE58}" sibTransId="{EDB912DA-543D-45A8-BC2A-2866019C2A89}"/>
    <dgm:cxn modelId="{C68784BB-6A33-42DE-91CD-B06C0653C3E5}" srcId="{7FA215A2-455E-4CAD-87FD-B65624505E86}" destId="{63B00E22-C380-40F2-B85E-9917115C51F8}" srcOrd="1" destOrd="0" parTransId="{15BB38F9-C253-49EA-97D3-C3E121CCD6D0}" sibTransId="{4B33AB7D-583E-4D82-8FF7-967EFC48BDC6}"/>
    <dgm:cxn modelId="{F16AC1BF-1271-4A8F-A9FD-E78726A0D97B}" type="presOf" srcId="{7EC1F95F-B07C-4CA4-AE85-20EFA079508C}" destId="{77E19561-1A3C-433A-B70E-8AAAA5CB22E7}" srcOrd="0" destOrd="0" presId="urn:microsoft.com/office/officeart/2005/8/layout/hierarchy3"/>
    <dgm:cxn modelId="{5E608EC5-1D13-4B58-9A6A-ACB10B308DB3}" type="presOf" srcId="{FAE7193E-E2FF-4A96-98AA-CEBE803BFBC2}" destId="{941012DC-1F86-4F73-B5F8-7E384D5F2383}" srcOrd="0" destOrd="0" presId="urn:microsoft.com/office/officeart/2005/8/layout/hierarchy3"/>
    <dgm:cxn modelId="{C6ED00C8-43A1-4081-AB45-B7F1C75267B9}" type="presOf" srcId="{7FA215A2-455E-4CAD-87FD-B65624505E86}" destId="{E6C3C9C3-D2D8-4A78-9EE2-5B25411623AC}" srcOrd="0" destOrd="0" presId="urn:microsoft.com/office/officeart/2005/8/layout/hierarchy3"/>
    <dgm:cxn modelId="{61313ADA-3C6E-4878-BA91-6CFD4E424621}" type="presOf" srcId="{35FB371F-0058-4497-B211-2FDE97DE9CC4}" destId="{6CA74267-8C5C-474F-A662-EBF8E3B512FC}" srcOrd="0" destOrd="0" presId="urn:microsoft.com/office/officeart/2005/8/layout/hierarchy3"/>
    <dgm:cxn modelId="{0F82F2E1-44DF-4B01-B104-86BE4E9223B9}" srcId="{7FA215A2-455E-4CAD-87FD-B65624505E86}" destId="{260F8390-17BD-405F-B4CF-E44B3468C3E8}" srcOrd="3" destOrd="0" parTransId="{7EC1F95F-B07C-4CA4-AE85-20EFA079508C}" sibTransId="{76516DFB-F263-426A-8B24-B984F3649BE7}"/>
    <dgm:cxn modelId="{31EF5B64-5F80-4D2F-96C1-D6493F27CD37}" type="presParOf" srcId="{941012DC-1F86-4F73-B5F8-7E384D5F2383}" destId="{0865B310-30E7-44A9-AD97-524DBB238CB8}" srcOrd="0" destOrd="0" presId="urn:microsoft.com/office/officeart/2005/8/layout/hierarchy3"/>
    <dgm:cxn modelId="{7E7F1208-5FEB-4CFB-888E-A2A1C73A464B}" type="presParOf" srcId="{0865B310-30E7-44A9-AD97-524DBB238CB8}" destId="{B9AA5D5E-CA5C-4E88-8157-CF5625894A11}" srcOrd="0" destOrd="0" presId="urn:microsoft.com/office/officeart/2005/8/layout/hierarchy3"/>
    <dgm:cxn modelId="{0404CE0C-C184-4282-A4BA-98DF0673906C}" type="presParOf" srcId="{B9AA5D5E-CA5C-4E88-8157-CF5625894A11}" destId="{E6C3C9C3-D2D8-4A78-9EE2-5B25411623AC}" srcOrd="0" destOrd="0" presId="urn:microsoft.com/office/officeart/2005/8/layout/hierarchy3"/>
    <dgm:cxn modelId="{BF62B92E-3DD4-487A-9347-AE5D9B0C00AD}" type="presParOf" srcId="{B9AA5D5E-CA5C-4E88-8157-CF5625894A11}" destId="{7B30443E-A7F2-4367-ABC9-B4F82262B091}" srcOrd="1" destOrd="0" presId="urn:microsoft.com/office/officeart/2005/8/layout/hierarchy3"/>
    <dgm:cxn modelId="{41833B00-EA9B-432C-B904-3225DA6660E8}" type="presParOf" srcId="{0865B310-30E7-44A9-AD97-524DBB238CB8}" destId="{03F3C8EF-C105-44CC-AE4B-3724A47E8D78}" srcOrd="1" destOrd="0" presId="urn:microsoft.com/office/officeart/2005/8/layout/hierarchy3"/>
    <dgm:cxn modelId="{5437B44D-A380-44A9-8597-AD506B6BDC2D}" type="presParOf" srcId="{03F3C8EF-C105-44CC-AE4B-3724A47E8D78}" destId="{3C0AD857-8E3E-4D7D-8E04-FBDA5600652A}" srcOrd="0" destOrd="0" presId="urn:microsoft.com/office/officeart/2005/8/layout/hierarchy3"/>
    <dgm:cxn modelId="{FC23EB78-4315-4520-92BE-048D9CB95938}" type="presParOf" srcId="{03F3C8EF-C105-44CC-AE4B-3724A47E8D78}" destId="{6CA74267-8C5C-474F-A662-EBF8E3B512FC}" srcOrd="1" destOrd="0" presId="urn:microsoft.com/office/officeart/2005/8/layout/hierarchy3"/>
    <dgm:cxn modelId="{68DC1FCC-4D1C-49E7-8566-0716992A531A}" type="presParOf" srcId="{03F3C8EF-C105-44CC-AE4B-3724A47E8D78}" destId="{43684C1C-04B4-41EA-A59B-63B5945E10F7}" srcOrd="2" destOrd="0" presId="urn:microsoft.com/office/officeart/2005/8/layout/hierarchy3"/>
    <dgm:cxn modelId="{ADF1E1F2-CCCB-4EEC-B834-3305E33C60C1}" type="presParOf" srcId="{03F3C8EF-C105-44CC-AE4B-3724A47E8D78}" destId="{41280252-FE13-4512-AF11-644AC8DFDD36}" srcOrd="3" destOrd="0" presId="urn:microsoft.com/office/officeart/2005/8/layout/hierarchy3"/>
    <dgm:cxn modelId="{C6082081-DD9A-4C2B-9819-16EDDBA2C405}" type="presParOf" srcId="{03F3C8EF-C105-44CC-AE4B-3724A47E8D78}" destId="{0F0DCCFD-2098-499A-8924-9B1BD0A42209}" srcOrd="4" destOrd="0" presId="urn:microsoft.com/office/officeart/2005/8/layout/hierarchy3"/>
    <dgm:cxn modelId="{25863077-5FC8-46BC-B937-C5BF492E2374}" type="presParOf" srcId="{03F3C8EF-C105-44CC-AE4B-3724A47E8D78}" destId="{9CEA8482-AF90-4233-A2E4-C3061A900392}" srcOrd="5" destOrd="0" presId="urn:microsoft.com/office/officeart/2005/8/layout/hierarchy3"/>
    <dgm:cxn modelId="{B945E20B-894D-4019-879F-12B53D7B3C97}" type="presParOf" srcId="{03F3C8EF-C105-44CC-AE4B-3724A47E8D78}" destId="{77E19561-1A3C-433A-B70E-8AAAA5CB22E7}" srcOrd="6" destOrd="0" presId="urn:microsoft.com/office/officeart/2005/8/layout/hierarchy3"/>
    <dgm:cxn modelId="{ED15ECF6-B897-423B-8F2F-8E034D3777EF}" type="presParOf" srcId="{03F3C8EF-C105-44CC-AE4B-3724A47E8D78}" destId="{8F3FB797-966C-435A-82F7-76148D27420B}" srcOrd="7" destOrd="0" presId="urn:microsoft.com/office/officeart/2005/8/layout/hierarchy3"/>
    <dgm:cxn modelId="{66D94E51-490B-4C73-B373-6F4B10464B68}" type="presParOf" srcId="{03F3C8EF-C105-44CC-AE4B-3724A47E8D78}" destId="{97868BED-3985-4040-88F9-7BDC90D5474F}" srcOrd="8" destOrd="0" presId="urn:microsoft.com/office/officeart/2005/8/layout/hierarchy3"/>
    <dgm:cxn modelId="{7163968F-959B-4E8A-AA42-4B2446023900}" type="presParOf" srcId="{03F3C8EF-C105-44CC-AE4B-3724A47E8D78}" destId="{189B4C35-8CE2-4520-B541-49D9244F01F3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E7193E-E2FF-4A96-98AA-CEBE803BFBC2}" type="doc">
      <dgm:prSet loTypeId="urn:microsoft.com/office/officeart/2005/8/layout/hierarchy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FA215A2-455E-4CAD-87FD-B65624505E86}">
      <dgm:prSet phldrT="[Text]"/>
      <dgm:spPr/>
      <dgm:t>
        <a:bodyPr/>
        <a:lstStyle/>
        <a:p>
          <a:r>
            <a:rPr lang="en-US" dirty="0"/>
            <a:t>Usability</a:t>
          </a:r>
        </a:p>
      </dgm:t>
    </dgm:pt>
    <dgm:pt modelId="{504CE431-F55E-46E0-AF48-05BEDB49BE58}" type="parTrans" cxnId="{03EF30AF-B137-4D7E-AE6F-38A6014F9B62}">
      <dgm:prSet/>
      <dgm:spPr/>
      <dgm:t>
        <a:bodyPr/>
        <a:lstStyle/>
        <a:p>
          <a:endParaRPr lang="en-US"/>
        </a:p>
      </dgm:t>
    </dgm:pt>
    <dgm:pt modelId="{EDB912DA-543D-45A8-BC2A-2866019C2A89}" type="sibTrans" cxnId="{03EF30AF-B137-4D7E-AE6F-38A6014F9B62}">
      <dgm:prSet/>
      <dgm:spPr/>
      <dgm:t>
        <a:bodyPr/>
        <a:lstStyle/>
        <a:p>
          <a:endParaRPr lang="en-US"/>
        </a:p>
      </dgm:t>
    </dgm:pt>
    <dgm:pt modelId="{35FB371F-0058-4497-B211-2FDE97DE9CC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/>
            <a:t>Learnability</a:t>
          </a:r>
        </a:p>
      </dgm:t>
    </dgm:pt>
    <dgm:pt modelId="{944E1BAA-C434-40E2-BB55-5D5B117B8B69}" type="parTrans" cxnId="{C763AE4F-0B4C-4C2E-8361-B659D9CD61FA}">
      <dgm:prSet/>
      <dgm:spPr/>
      <dgm:t>
        <a:bodyPr/>
        <a:lstStyle/>
        <a:p>
          <a:endParaRPr lang="en-US"/>
        </a:p>
      </dgm:t>
    </dgm:pt>
    <dgm:pt modelId="{1870B185-1D80-4243-8F3B-B6DE7E4F0515}" type="sibTrans" cxnId="{C763AE4F-0B4C-4C2E-8361-B659D9CD61FA}">
      <dgm:prSet/>
      <dgm:spPr/>
      <dgm:t>
        <a:bodyPr/>
        <a:lstStyle/>
        <a:p>
          <a:endParaRPr lang="en-US"/>
        </a:p>
      </dgm:t>
    </dgm:pt>
    <dgm:pt modelId="{63B00E22-C380-40F2-B85E-9917115C51F8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dirty="0"/>
            <a:t>Memorability</a:t>
          </a:r>
        </a:p>
      </dgm:t>
    </dgm:pt>
    <dgm:pt modelId="{15BB38F9-C253-49EA-97D3-C3E121CCD6D0}" type="parTrans" cxnId="{C68784BB-6A33-42DE-91CD-B06C0653C3E5}">
      <dgm:prSet/>
      <dgm:spPr/>
      <dgm:t>
        <a:bodyPr/>
        <a:lstStyle/>
        <a:p>
          <a:endParaRPr lang="en-US"/>
        </a:p>
      </dgm:t>
    </dgm:pt>
    <dgm:pt modelId="{4B33AB7D-583E-4D82-8FF7-967EFC48BDC6}" type="sibTrans" cxnId="{C68784BB-6A33-42DE-91CD-B06C0653C3E5}">
      <dgm:prSet/>
      <dgm:spPr/>
      <dgm:t>
        <a:bodyPr/>
        <a:lstStyle/>
        <a:p>
          <a:endParaRPr lang="en-US"/>
        </a:p>
      </dgm:t>
    </dgm:pt>
    <dgm:pt modelId="{C4063F0C-5C10-4DE6-BC08-41AC6CF618DC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dirty="0"/>
            <a:t>Errors</a:t>
          </a:r>
        </a:p>
      </dgm:t>
    </dgm:pt>
    <dgm:pt modelId="{640290A9-5503-4B9A-B3FA-6A7BFCB8FD07}" type="parTrans" cxnId="{9963CD38-860B-4C2D-BE60-5FA130640CE9}">
      <dgm:prSet/>
      <dgm:spPr/>
      <dgm:t>
        <a:bodyPr/>
        <a:lstStyle/>
        <a:p>
          <a:endParaRPr lang="en-US"/>
        </a:p>
      </dgm:t>
    </dgm:pt>
    <dgm:pt modelId="{2B4939B4-591D-4F67-8C66-1049EF388324}" type="sibTrans" cxnId="{9963CD38-860B-4C2D-BE60-5FA130640CE9}">
      <dgm:prSet/>
      <dgm:spPr/>
      <dgm:t>
        <a:bodyPr/>
        <a:lstStyle/>
        <a:p>
          <a:endParaRPr lang="en-US"/>
        </a:p>
      </dgm:t>
    </dgm:pt>
    <dgm:pt modelId="{260F8390-17BD-405F-B4CF-E44B3468C3E8}">
      <dgm:prSet phldrT="[Text]"/>
      <dgm:spPr/>
      <dgm:t>
        <a:bodyPr/>
        <a:lstStyle/>
        <a:p>
          <a:r>
            <a:rPr lang="en-US" dirty="0"/>
            <a:t>Satisfaction</a:t>
          </a:r>
        </a:p>
      </dgm:t>
    </dgm:pt>
    <dgm:pt modelId="{7EC1F95F-B07C-4CA4-AE85-20EFA079508C}" type="parTrans" cxnId="{0F82F2E1-44DF-4B01-B104-86BE4E9223B9}">
      <dgm:prSet/>
      <dgm:spPr/>
      <dgm:t>
        <a:bodyPr/>
        <a:lstStyle/>
        <a:p>
          <a:endParaRPr lang="en-US"/>
        </a:p>
      </dgm:t>
    </dgm:pt>
    <dgm:pt modelId="{76516DFB-F263-426A-8B24-B984F3649BE7}" type="sibTrans" cxnId="{0F82F2E1-44DF-4B01-B104-86BE4E9223B9}">
      <dgm:prSet/>
      <dgm:spPr/>
      <dgm:t>
        <a:bodyPr/>
        <a:lstStyle/>
        <a:p>
          <a:endParaRPr lang="en-US"/>
        </a:p>
      </dgm:t>
    </dgm:pt>
    <dgm:pt modelId="{A29FAC0F-269E-47D4-B3A6-898B32BDA463}">
      <dgm:prSet phldrT="[Text]"/>
      <dgm:spPr/>
      <dgm:t>
        <a:bodyPr/>
        <a:lstStyle/>
        <a:p>
          <a:r>
            <a:rPr lang="en-US" dirty="0"/>
            <a:t>Efficiency</a:t>
          </a:r>
        </a:p>
      </dgm:t>
    </dgm:pt>
    <dgm:pt modelId="{B3B61A88-7B83-4453-86D2-A658F551D859}" type="parTrans" cxnId="{D67A9137-D96A-45E5-9682-9EF570F6572E}">
      <dgm:prSet/>
      <dgm:spPr/>
      <dgm:t>
        <a:bodyPr/>
        <a:lstStyle/>
        <a:p>
          <a:endParaRPr lang="en-US"/>
        </a:p>
      </dgm:t>
    </dgm:pt>
    <dgm:pt modelId="{D29D7444-885F-486B-8819-59E0F6F92149}" type="sibTrans" cxnId="{D67A9137-D96A-45E5-9682-9EF570F6572E}">
      <dgm:prSet/>
      <dgm:spPr/>
      <dgm:t>
        <a:bodyPr/>
        <a:lstStyle/>
        <a:p>
          <a:endParaRPr lang="en-US"/>
        </a:p>
      </dgm:t>
    </dgm:pt>
    <dgm:pt modelId="{941012DC-1F86-4F73-B5F8-7E384D5F2383}" type="pres">
      <dgm:prSet presAssocID="{FAE7193E-E2FF-4A96-98AA-CEBE803BFBC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65B310-30E7-44A9-AD97-524DBB238CB8}" type="pres">
      <dgm:prSet presAssocID="{7FA215A2-455E-4CAD-87FD-B65624505E86}" presName="root" presStyleCnt="0"/>
      <dgm:spPr/>
    </dgm:pt>
    <dgm:pt modelId="{B9AA5D5E-CA5C-4E88-8157-CF5625894A11}" type="pres">
      <dgm:prSet presAssocID="{7FA215A2-455E-4CAD-87FD-B65624505E86}" presName="rootComposite" presStyleCnt="0"/>
      <dgm:spPr/>
    </dgm:pt>
    <dgm:pt modelId="{E6C3C9C3-D2D8-4A78-9EE2-5B25411623AC}" type="pres">
      <dgm:prSet presAssocID="{7FA215A2-455E-4CAD-87FD-B65624505E86}" presName="rootText" presStyleLbl="node1" presStyleIdx="0" presStyleCnt="1"/>
      <dgm:spPr/>
    </dgm:pt>
    <dgm:pt modelId="{7B30443E-A7F2-4367-ABC9-B4F82262B091}" type="pres">
      <dgm:prSet presAssocID="{7FA215A2-455E-4CAD-87FD-B65624505E86}" presName="rootConnector" presStyleLbl="node1" presStyleIdx="0" presStyleCnt="1"/>
      <dgm:spPr/>
    </dgm:pt>
    <dgm:pt modelId="{03F3C8EF-C105-44CC-AE4B-3724A47E8D78}" type="pres">
      <dgm:prSet presAssocID="{7FA215A2-455E-4CAD-87FD-B65624505E86}" presName="childShape" presStyleCnt="0"/>
      <dgm:spPr/>
    </dgm:pt>
    <dgm:pt modelId="{3C0AD857-8E3E-4D7D-8E04-FBDA5600652A}" type="pres">
      <dgm:prSet presAssocID="{944E1BAA-C434-40E2-BB55-5D5B117B8B69}" presName="Name13" presStyleLbl="parChTrans1D2" presStyleIdx="0" presStyleCnt="5"/>
      <dgm:spPr/>
    </dgm:pt>
    <dgm:pt modelId="{6CA74267-8C5C-474F-A662-EBF8E3B512FC}" type="pres">
      <dgm:prSet presAssocID="{35FB371F-0058-4497-B211-2FDE97DE9CC4}" presName="childText" presStyleLbl="bgAcc1" presStyleIdx="0" presStyleCnt="5">
        <dgm:presLayoutVars>
          <dgm:bulletEnabled val="1"/>
        </dgm:presLayoutVars>
      </dgm:prSet>
      <dgm:spPr/>
    </dgm:pt>
    <dgm:pt modelId="{43684C1C-04B4-41EA-A59B-63B5945E10F7}" type="pres">
      <dgm:prSet presAssocID="{15BB38F9-C253-49EA-97D3-C3E121CCD6D0}" presName="Name13" presStyleLbl="parChTrans1D2" presStyleIdx="1" presStyleCnt="5"/>
      <dgm:spPr/>
    </dgm:pt>
    <dgm:pt modelId="{41280252-FE13-4512-AF11-644AC8DFDD36}" type="pres">
      <dgm:prSet presAssocID="{63B00E22-C380-40F2-B85E-9917115C51F8}" presName="childText" presStyleLbl="bgAcc1" presStyleIdx="1" presStyleCnt="5">
        <dgm:presLayoutVars>
          <dgm:bulletEnabled val="1"/>
        </dgm:presLayoutVars>
      </dgm:prSet>
      <dgm:spPr/>
    </dgm:pt>
    <dgm:pt modelId="{0F0DCCFD-2098-499A-8924-9B1BD0A42209}" type="pres">
      <dgm:prSet presAssocID="{640290A9-5503-4B9A-B3FA-6A7BFCB8FD07}" presName="Name13" presStyleLbl="parChTrans1D2" presStyleIdx="2" presStyleCnt="5"/>
      <dgm:spPr/>
    </dgm:pt>
    <dgm:pt modelId="{9CEA8482-AF90-4233-A2E4-C3061A900392}" type="pres">
      <dgm:prSet presAssocID="{C4063F0C-5C10-4DE6-BC08-41AC6CF618DC}" presName="childText" presStyleLbl="bgAcc1" presStyleIdx="2" presStyleCnt="5">
        <dgm:presLayoutVars>
          <dgm:bulletEnabled val="1"/>
        </dgm:presLayoutVars>
      </dgm:prSet>
      <dgm:spPr/>
    </dgm:pt>
    <dgm:pt modelId="{77E19561-1A3C-433A-B70E-8AAAA5CB22E7}" type="pres">
      <dgm:prSet presAssocID="{7EC1F95F-B07C-4CA4-AE85-20EFA079508C}" presName="Name13" presStyleLbl="parChTrans1D2" presStyleIdx="3" presStyleCnt="5"/>
      <dgm:spPr/>
    </dgm:pt>
    <dgm:pt modelId="{8F3FB797-966C-435A-82F7-76148D27420B}" type="pres">
      <dgm:prSet presAssocID="{260F8390-17BD-405F-B4CF-E44B3468C3E8}" presName="childText" presStyleLbl="bgAcc1" presStyleIdx="3" presStyleCnt="5">
        <dgm:presLayoutVars>
          <dgm:bulletEnabled val="1"/>
        </dgm:presLayoutVars>
      </dgm:prSet>
      <dgm:spPr/>
    </dgm:pt>
    <dgm:pt modelId="{97868BED-3985-4040-88F9-7BDC90D5474F}" type="pres">
      <dgm:prSet presAssocID="{B3B61A88-7B83-4453-86D2-A658F551D859}" presName="Name13" presStyleLbl="parChTrans1D2" presStyleIdx="4" presStyleCnt="5"/>
      <dgm:spPr/>
    </dgm:pt>
    <dgm:pt modelId="{189B4C35-8CE2-4520-B541-49D9244F01F3}" type="pres">
      <dgm:prSet presAssocID="{A29FAC0F-269E-47D4-B3A6-898B32BDA463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46FB7A0B-C612-44D5-B101-87A8D84B9138}" type="presOf" srcId="{A29FAC0F-269E-47D4-B3A6-898B32BDA463}" destId="{189B4C35-8CE2-4520-B541-49D9244F01F3}" srcOrd="0" destOrd="0" presId="urn:microsoft.com/office/officeart/2005/8/layout/hierarchy3"/>
    <dgm:cxn modelId="{A446E412-B4EE-4B26-81D6-7829F966BD86}" type="presOf" srcId="{640290A9-5503-4B9A-B3FA-6A7BFCB8FD07}" destId="{0F0DCCFD-2098-499A-8924-9B1BD0A42209}" srcOrd="0" destOrd="0" presId="urn:microsoft.com/office/officeart/2005/8/layout/hierarchy3"/>
    <dgm:cxn modelId="{0A326418-CA2E-4963-A617-CD7429492B99}" type="presOf" srcId="{260F8390-17BD-405F-B4CF-E44B3468C3E8}" destId="{8F3FB797-966C-435A-82F7-76148D27420B}" srcOrd="0" destOrd="0" presId="urn:microsoft.com/office/officeart/2005/8/layout/hierarchy3"/>
    <dgm:cxn modelId="{D67A9137-D96A-45E5-9682-9EF570F6572E}" srcId="{7FA215A2-455E-4CAD-87FD-B65624505E86}" destId="{A29FAC0F-269E-47D4-B3A6-898B32BDA463}" srcOrd="4" destOrd="0" parTransId="{B3B61A88-7B83-4453-86D2-A658F551D859}" sibTransId="{D29D7444-885F-486B-8819-59E0F6F92149}"/>
    <dgm:cxn modelId="{9963CD38-860B-4C2D-BE60-5FA130640CE9}" srcId="{7FA215A2-455E-4CAD-87FD-B65624505E86}" destId="{C4063F0C-5C10-4DE6-BC08-41AC6CF618DC}" srcOrd="2" destOrd="0" parTransId="{640290A9-5503-4B9A-B3FA-6A7BFCB8FD07}" sibTransId="{2B4939B4-591D-4F67-8C66-1049EF388324}"/>
    <dgm:cxn modelId="{D4E8925E-86BF-43B7-AA67-458CD2002B1C}" type="presOf" srcId="{7FA215A2-455E-4CAD-87FD-B65624505E86}" destId="{7B30443E-A7F2-4367-ABC9-B4F82262B091}" srcOrd="1" destOrd="0" presId="urn:microsoft.com/office/officeart/2005/8/layout/hierarchy3"/>
    <dgm:cxn modelId="{F808B55F-5475-4F7C-8E39-352D6696C1F2}" type="presOf" srcId="{63B00E22-C380-40F2-B85E-9917115C51F8}" destId="{41280252-FE13-4512-AF11-644AC8DFDD36}" srcOrd="0" destOrd="0" presId="urn:microsoft.com/office/officeart/2005/8/layout/hierarchy3"/>
    <dgm:cxn modelId="{36B49A43-7E83-4843-8738-1AAFBB541641}" type="presOf" srcId="{B3B61A88-7B83-4453-86D2-A658F551D859}" destId="{97868BED-3985-4040-88F9-7BDC90D5474F}" srcOrd="0" destOrd="0" presId="urn:microsoft.com/office/officeart/2005/8/layout/hierarchy3"/>
    <dgm:cxn modelId="{76CD0B6B-651B-40AE-8650-1AAF4EDBF9C3}" type="presOf" srcId="{15BB38F9-C253-49EA-97D3-C3E121CCD6D0}" destId="{43684C1C-04B4-41EA-A59B-63B5945E10F7}" srcOrd="0" destOrd="0" presId="urn:microsoft.com/office/officeart/2005/8/layout/hierarchy3"/>
    <dgm:cxn modelId="{C763AE4F-0B4C-4C2E-8361-B659D9CD61FA}" srcId="{7FA215A2-455E-4CAD-87FD-B65624505E86}" destId="{35FB371F-0058-4497-B211-2FDE97DE9CC4}" srcOrd="0" destOrd="0" parTransId="{944E1BAA-C434-40E2-BB55-5D5B117B8B69}" sibTransId="{1870B185-1D80-4243-8F3B-B6DE7E4F0515}"/>
    <dgm:cxn modelId="{51B368A2-045D-4088-B235-A7E4E521814B}" type="presOf" srcId="{944E1BAA-C434-40E2-BB55-5D5B117B8B69}" destId="{3C0AD857-8E3E-4D7D-8E04-FBDA5600652A}" srcOrd="0" destOrd="0" presId="urn:microsoft.com/office/officeart/2005/8/layout/hierarchy3"/>
    <dgm:cxn modelId="{48DBD2AA-6056-471D-A6CF-F4724ACA1D54}" type="presOf" srcId="{C4063F0C-5C10-4DE6-BC08-41AC6CF618DC}" destId="{9CEA8482-AF90-4233-A2E4-C3061A900392}" srcOrd="0" destOrd="0" presId="urn:microsoft.com/office/officeart/2005/8/layout/hierarchy3"/>
    <dgm:cxn modelId="{03EF30AF-B137-4D7E-AE6F-38A6014F9B62}" srcId="{FAE7193E-E2FF-4A96-98AA-CEBE803BFBC2}" destId="{7FA215A2-455E-4CAD-87FD-B65624505E86}" srcOrd="0" destOrd="0" parTransId="{504CE431-F55E-46E0-AF48-05BEDB49BE58}" sibTransId="{EDB912DA-543D-45A8-BC2A-2866019C2A89}"/>
    <dgm:cxn modelId="{C68784BB-6A33-42DE-91CD-B06C0653C3E5}" srcId="{7FA215A2-455E-4CAD-87FD-B65624505E86}" destId="{63B00E22-C380-40F2-B85E-9917115C51F8}" srcOrd="1" destOrd="0" parTransId="{15BB38F9-C253-49EA-97D3-C3E121CCD6D0}" sibTransId="{4B33AB7D-583E-4D82-8FF7-967EFC48BDC6}"/>
    <dgm:cxn modelId="{F16AC1BF-1271-4A8F-A9FD-E78726A0D97B}" type="presOf" srcId="{7EC1F95F-B07C-4CA4-AE85-20EFA079508C}" destId="{77E19561-1A3C-433A-B70E-8AAAA5CB22E7}" srcOrd="0" destOrd="0" presId="urn:microsoft.com/office/officeart/2005/8/layout/hierarchy3"/>
    <dgm:cxn modelId="{5E608EC5-1D13-4B58-9A6A-ACB10B308DB3}" type="presOf" srcId="{FAE7193E-E2FF-4A96-98AA-CEBE803BFBC2}" destId="{941012DC-1F86-4F73-B5F8-7E384D5F2383}" srcOrd="0" destOrd="0" presId="urn:microsoft.com/office/officeart/2005/8/layout/hierarchy3"/>
    <dgm:cxn modelId="{C6ED00C8-43A1-4081-AB45-B7F1C75267B9}" type="presOf" srcId="{7FA215A2-455E-4CAD-87FD-B65624505E86}" destId="{E6C3C9C3-D2D8-4A78-9EE2-5B25411623AC}" srcOrd="0" destOrd="0" presId="urn:microsoft.com/office/officeart/2005/8/layout/hierarchy3"/>
    <dgm:cxn modelId="{61313ADA-3C6E-4878-BA91-6CFD4E424621}" type="presOf" srcId="{35FB371F-0058-4497-B211-2FDE97DE9CC4}" destId="{6CA74267-8C5C-474F-A662-EBF8E3B512FC}" srcOrd="0" destOrd="0" presId="urn:microsoft.com/office/officeart/2005/8/layout/hierarchy3"/>
    <dgm:cxn modelId="{0F82F2E1-44DF-4B01-B104-86BE4E9223B9}" srcId="{7FA215A2-455E-4CAD-87FD-B65624505E86}" destId="{260F8390-17BD-405F-B4CF-E44B3468C3E8}" srcOrd="3" destOrd="0" parTransId="{7EC1F95F-B07C-4CA4-AE85-20EFA079508C}" sibTransId="{76516DFB-F263-426A-8B24-B984F3649BE7}"/>
    <dgm:cxn modelId="{31EF5B64-5F80-4D2F-96C1-D6493F27CD37}" type="presParOf" srcId="{941012DC-1F86-4F73-B5F8-7E384D5F2383}" destId="{0865B310-30E7-44A9-AD97-524DBB238CB8}" srcOrd="0" destOrd="0" presId="urn:microsoft.com/office/officeart/2005/8/layout/hierarchy3"/>
    <dgm:cxn modelId="{7E7F1208-5FEB-4CFB-888E-A2A1C73A464B}" type="presParOf" srcId="{0865B310-30E7-44A9-AD97-524DBB238CB8}" destId="{B9AA5D5E-CA5C-4E88-8157-CF5625894A11}" srcOrd="0" destOrd="0" presId="urn:microsoft.com/office/officeart/2005/8/layout/hierarchy3"/>
    <dgm:cxn modelId="{0404CE0C-C184-4282-A4BA-98DF0673906C}" type="presParOf" srcId="{B9AA5D5E-CA5C-4E88-8157-CF5625894A11}" destId="{E6C3C9C3-D2D8-4A78-9EE2-5B25411623AC}" srcOrd="0" destOrd="0" presId="urn:microsoft.com/office/officeart/2005/8/layout/hierarchy3"/>
    <dgm:cxn modelId="{BF62B92E-3DD4-487A-9347-AE5D9B0C00AD}" type="presParOf" srcId="{B9AA5D5E-CA5C-4E88-8157-CF5625894A11}" destId="{7B30443E-A7F2-4367-ABC9-B4F82262B091}" srcOrd="1" destOrd="0" presId="urn:microsoft.com/office/officeart/2005/8/layout/hierarchy3"/>
    <dgm:cxn modelId="{41833B00-EA9B-432C-B904-3225DA6660E8}" type="presParOf" srcId="{0865B310-30E7-44A9-AD97-524DBB238CB8}" destId="{03F3C8EF-C105-44CC-AE4B-3724A47E8D78}" srcOrd="1" destOrd="0" presId="urn:microsoft.com/office/officeart/2005/8/layout/hierarchy3"/>
    <dgm:cxn modelId="{5437B44D-A380-44A9-8597-AD506B6BDC2D}" type="presParOf" srcId="{03F3C8EF-C105-44CC-AE4B-3724A47E8D78}" destId="{3C0AD857-8E3E-4D7D-8E04-FBDA5600652A}" srcOrd="0" destOrd="0" presId="urn:microsoft.com/office/officeart/2005/8/layout/hierarchy3"/>
    <dgm:cxn modelId="{FC23EB78-4315-4520-92BE-048D9CB95938}" type="presParOf" srcId="{03F3C8EF-C105-44CC-AE4B-3724A47E8D78}" destId="{6CA74267-8C5C-474F-A662-EBF8E3B512FC}" srcOrd="1" destOrd="0" presId="urn:microsoft.com/office/officeart/2005/8/layout/hierarchy3"/>
    <dgm:cxn modelId="{68DC1FCC-4D1C-49E7-8566-0716992A531A}" type="presParOf" srcId="{03F3C8EF-C105-44CC-AE4B-3724A47E8D78}" destId="{43684C1C-04B4-41EA-A59B-63B5945E10F7}" srcOrd="2" destOrd="0" presId="urn:microsoft.com/office/officeart/2005/8/layout/hierarchy3"/>
    <dgm:cxn modelId="{ADF1E1F2-CCCB-4EEC-B834-3305E33C60C1}" type="presParOf" srcId="{03F3C8EF-C105-44CC-AE4B-3724A47E8D78}" destId="{41280252-FE13-4512-AF11-644AC8DFDD36}" srcOrd="3" destOrd="0" presId="urn:microsoft.com/office/officeart/2005/8/layout/hierarchy3"/>
    <dgm:cxn modelId="{C6082081-DD9A-4C2B-9819-16EDDBA2C405}" type="presParOf" srcId="{03F3C8EF-C105-44CC-AE4B-3724A47E8D78}" destId="{0F0DCCFD-2098-499A-8924-9B1BD0A42209}" srcOrd="4" destOrd="0" presId="urn:microsoft.com/office/officeart/2005/8/layout/hierarchy3"/>
    <dgm:cxn modelId="{25863077-5FC8-46BC-B937-C5BF492E2374}" type="presParOf" srcId="{03F3C8EF-C105-44CC-AE4B-3724A47E8D78}" destId="{9CEA8482-AF90-4233-A2E4-C3061A900392}" srcOrd="5" destOrd="0" presId="urn:microsoft.com/office/officeart/2005/8/layout/hierarchy3"/>
    <dgm:cxn modelId="{B945E20B-894D-4019-879F-12B53D7B3C97}" type="presParOf" srcId="{03F3C8EF-C105-44CC-AE4B-3724A47E8D78}" destId="{77E19561-1A3C-433A-B70E-8AAAA5CB22E7}" srcOrd="6" destOrd="0" presId="urn:microsoft.com/office/officeart/2005/8/layout/hierarchy3"/>
    <dgm:cxn modelId="{ED15ECF6-B897-423B-8F2F-8E034D3777EF}" type="presParOf" srcId="{03F3C8EF-C105-44CC-AE4B-3724A47E8D78}" destId="{8F3FB797-966C-435A-82F7-76148D27420B}" srcOrd="7" destOrd="0" presId="urn:microsoft.com/office/officeart/2005/8/layout/hierarchy3"/>
    <dgm:cxn modelId="{66D94E51-490B-4C73-B373-6F4B10464B68}" type="presParOf" srcId="{03F3C8EF-C105-44CC-AE4B-3724A47E8D78}" destId="{97868BED-3985-4040-88F9-7BDC90D5474F}" srcOrd="8" destOrd="0" presId="urn:microsoft.com/office/officeart/2005/8/layout/hierarchy3"/>
    <dgm:cxn modelId="{7163968F-959B-4E8A-AA42-4B2446023900}" type="presParOf" srcId="{03F3C8EF-C105-44CC-AE4B-3724A47E8D78}" destId="{189B4C35-8CE2-4520-B541-49D9244F01F3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E7193E-E2FF-4A96-98AA-CEBE803BFBC2}" type="doc">
      <dgm:prSet loTypeId="urn:microsoft.com/office/officeart/2005/8/layout/hierarchy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FA215A2-455E-4CAD-87FD-B65624505E86}">
      <dgm:prSet phldrT="[Text]"/>
      <dgm:spPr/>
      <dgm:t>
        <a:bodyPr/>
        <a:lstStyle/>
        <a:p>
          <a:r>
            <a:rPr lang="en-US" dirty="0"/>
            <a:t>Usability</a:t>
          </a:r>
        </a:p>
      </dgm:t>
    </dgm:pt>
    <dgm:pt modelId="{504CE431-F55E-46E0-AF48-05BEDB49BE58}" type="parTrans" cxnId="{03EF30AF-B137-4D7E-AE6F-38A6014F9B62}">
      <dgm:prSet/>
      <dgm:spPr/>
      <dgm:t>
        <a:bodyPr/>
        <a:lstStyle/>
        <a:p>
          <a:endParaRPr lang="en-US"/>
        </a:p>
      </dgm:t>
    </dgm:pt>
    <dgm:pt modelId="{EDB912DA-543D-45A8-BC2A-2866019C2A89}" type="sibTrans" cxnId="{03EF30AF-B137-4D7E-AE6F-38A6014F9B62}">
      <dgm:prSet/>
      <dgm:spPr/>
      <dgm:t>
        <a:bodyPr/>
        <a:lstStyle/>
        <a:p>
          <a:endParaRPr lang="en-US"/>
        </a:p>
      </dgm:t>
    </dgm:pt>
    <dgm:pt modelId="{35FB371F-0058-4497-B211-2FDE97DE9CC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/>
            <a:t>Learnability</a:t>
          </a:r>
        </a:p>
      </dgm:t>
    </dgm:pt>
    <dgm:pt modelId="{944E1BAA-C434-40E2-BB55-5D5B117B8B69}" type="parTrans" cxnId="{C763AE4F-0B4C-4C2E-8361-B659D9CD61FA}">
      <dgm:prSet/>
      <dgm:spPr/>
      <dgm:t>
        <a:bodyPr/>
        <a:lstStyle/>
        <a:p>
          <a:endParaRPr lang="en-US"/>
        </a:p>
      </dgm:t>
    </dgm:pt>
    <dgm:pt modelId="{1870B185-1D80-4243-8F3B-B6DE7E4F0515}" type="sibTrans" cxnId="{C763AE4F-0B4C-4C2E-8361-B659D9CD61FA}">
      <dgm:prSet/>
      <dgm:spPr/>
      <dgm:t>
        <a:bodyPr/>
        <a:lstStyle/>
        <a:p>
          <a:endParaRPr lang="en-US"/>
        </a:p>
      </dgm:t>
    </dgm:pt>
    <dgm:pt modelId="{63B00E22-C380-40F2-B85E-9917115C51F8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dirty="0"/>
            <a:t>Memorability</a:t>
          </a:r>
        </a:p>
      </dgm:t>
    </dgm:pt>
    <dgm:pt modelId="{15BB38F9-C253-49EA-97D3-C3E121CCD6D0}" type="parTrans" cxnId="{C68784BB-6A33-42DE-91CD-B06C0653C3E5}">
      <dgm:prSet/>
      <dgm:spPr/>
      <dgm:t>
        <a:bodyPr/>
        <a:lstStyle/>
        <a:p>
          <a:endParaRPr lang="en-US"/>
        </a:p>
      </dgm:t>
    </dgm:pt>
    <dgm:pt modelId="{4B33AB7D-583E-4D82-8FF7-967EFC48BDC6}" type="sibTrans" cxnId="{C68784BB-6A33-42DE-91CD-B06C0653C3E5}">
      <dgm:prSet/>
      <dgm:spPr/>
      <dgm:t>
        <a:bodyPr/>
        <a:lstStyle/>
        <a:p>
          <a:endParaRPr lang="en-US"/>
        </a:p>
      </dgm:t>
    </dgm:pt>
    <dgm:pt modelId="{C4063F0C-5C10-4DE6-BC08-41AC6CF618DC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dirty="0"/>
            <a:t>Errors</a:t>
          </a:r>
        </a:p>
      </dgm:t>
    </dgm:pt>
    <dgm:pt modelId="{640290A9-5503-4B9A-B3FA-6A7BFCB8FD07}" type="parTrans" cxnId="{9963CD38-860B-4C2D-BE60-5FA130640CE9}">
      <dgm:prSet/>
      <dgm:spPr/>
      <dgm:t>
        <a:bodyPr/>
        <a:lstStyle/>
        <a:p>
          <a:endParaRPr lang="en-US"/>
        </a:p>
      </dgm:t>
    </dgm:pt>
    <dgm:pt modelId="{2B4939B4-591D-4F67-8C66-1049EF388324}" type="sibTrans" cxnId="{9963CD38-860B-4C2D-BE60-5FA130640CE9}">
      <dgm:prSet/>
      <dgm:spPr/>
      <dgm:t>
        <a:bodyPr/>
        <a:lstStyle/>
        <a:p>
          <a:endParaRPr lang="en-US"/>
        </a:p>
      </dgm:t>
    </dgm:pt>
    <dgm:pt modelId="{260F8390-17BD-405F-B4CF-E44B3468C3E8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dirty="0"/>
            <a:t>Satisfaction</a:t>
          </a:r>
        </a:p>
      </dgm:t>
    </dgm:pt>
    <dgm:pt modelId="{7EC1F95F-B07C-4CA4-AE85-20EFA079508C}" type="parTrans" cxnId="{0F82F2E1-44DF-4B01-B104-86BE4E9223B9}">
      <dgm:prSet/>
      <dgm:spPr/>
      <dgm:t>
        <a:bodyPr/>
        <a:lstStyle/>
        <a:p>
          <a:endParaRPr lang="en-US"/>
        </a:p>
      </dgm:t>
    </dgm:pt>
    <dgm:pt modelId="{76516DFB-F263-426A-8B24-B984F3649BE7}" type="sibTrans" cxnId="{0F82F2E1-44DF-4B01-B104-86BE4E9223B9}">
      <dgm:prSet/>
      <dgm:spPr/>
      <dgm:t>
        <a:bodyPr/>
        <a:lstStyle/>
        <a:p>
          <a:endParaRPr lang="en-US"/>
        </a:p>
      </dgm:t>
    </dgm:pt>
    <dgm:pt modelId="{A29FAC0F-269E-47D4-B3A6-898B32BDA463}">
      <dgm:prSet phldrT="[Text]"/>
      <dgm:spPr/>
      <dgm:t>
        <a:bodyPr/>
        <a:lstStyle/>
        <a:p>
          <a:r>
            <a:rPr lang="en-US" dirty="0"/>
            <a:t>Efficiency</a:t>
          </a:r>
        </a:p>
      </dgm:t>
    </dgm:pt>
    <dgm:pt modelId="{B3B61A88-7B83-4453-86D2-A658F551D859}" type="parTrans" cxnId="{D67A9137-D96A-45E5-9682-9EF570F6572E}">
      <dgm:prSet/>
      <dgm:spPr/>
      <dgm:t>
        <a:bodyPr/>
        <a:lstStyle/>
        <a:p>
          <a:endParaRPr lang="en-US"/>
        </a:p>
      </dgm:t>
    </dgm:pt>
    <dgm:pt modelId="{D29D7444-885F-486B-8819-59E0F6F92149}" type="sibTrans" cxnId="{D67A9137-D96A-45E5-9682-9EF570F6572E}">
      <dgm:prSet/>
      <dgm:spPr/>
      <dgm:t>
        <a:bodyPr/>
        <a:lstStyle/>
        <a:p>
          <a:endParaRPr lang="en-US"/>
        </a:p>
      </dgm:t>
    </dgm:pt>
    <dgm:pt modelId="{941012DC-1F86-4F73-B5F8-7E384D5F2383}" type="pres">
      <dgm:prSet presAssocID="{FAE7193E-E2FF-4A96-98AA-CEBE803BFBC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65B310-30E7-44A9-AD97-524DBB238CB8}" type="pres">
      <dgm:prSet presAssocID="{7FA215A2-455E-4CAD-87FD-B65624505E86}" presName="root" presStyleCnt="0"/>
      <dgm:spPr/>
    </dgm:pt>
    <dgm:pt modelId="{B9AA5D5E-CA5C-4E88-8157-CF5625894A11}" type="pres">
      <dgm:prSet presAssocID="{7FA215A2-455E-4CAD-87FD-B65624505E86}" presName="rootComposite" presStyleCnt="0"/>
      <dgm:spPr/>
    </dgm:pt>
    <dgm:pt modelId="{E6C3C9C3-D2D8-4A78-9EE2-5B25411623AC}" type="pres">
      <dgm:prSet presAssocID="{7FA215A2-455E-4CAD-87FD-B65624505E86}" presName="rootText" presStyleLbl="node1" presStyleIdx="0" presStyleCnt="1"/>
      <dgm:spPr/>
    </dgm:pt>
    <dgm:pt modelId="{7B30443E-A7F2-4367-ABC9-B4F82262B091}" type="pres">
      <dgm:prSet presAssocID="{7FA215A2-455E-4CAD-87FD-B65624505E86}" presName="rootConnector" presStyleLbl="node1" presStyleIdx="0" presStyleCnt="1"/>
      <dgm:spPr/>
    </dgm:pt>
    <dgm:pt modelId="{03F3C8EF-C105-44CC-AE4B-3724A47E8D78}" type="pres">
      <dgm:prSet presAssocID="{7FA215A2-455E-4CAD-87FD-B65624505E86}" presName="childShape" presStyleCnt="0"/>
      <dgm:spPr/>
    </dgm:pt>
    <dgm:pt modelId="{3C0AD857-8E3E-4D7D-8E04-FBDA5600652A}" type="pres">
      <dgm:prSet presAssocID="{944E1BAA-C434-40E2-BB55-5D5B117B8B69}" presName="Name13" presStyleLbl="parChTrans1D2" presStyleIdx="0" presStyleCnt="5"/>
      <dgm:spPr/>
    </dgm:pt>
    <dgm:pt modelId="{6CA74267-8C5C-474F-A662-EBF8E3B512FC}" type="pres">
      <dgm:prSet presAssocID="{35FB371F-0058-4497-B211-2FDE97DE9CC4}" presName="childText" presStyleLbl="bgAcc1" presStyleIdx="0" presStyleCnt="5">
        <dgm:presLayoutVars>
          <dgm:bulletEnabled val="1"/>
        </dgm:presLayoutVars>
      </dgm:prSet>
      <dgm:spPr/>
    </dgm:pt>
    <dgm:pt modelId="{43684C1C-04B4-41EA-A59B-63B5945E10F7}" type="pres">
      <dgm:prSet presAssocID="{15BB38F9-C253-49EA-97D3-C3E121CCD6D0}" presName="Name13" presStyleLbl="parChTrans1D2" presStyleIdx="1" presStyleCnt="5"/>
      <dgm:spPr/>
    </dgm:pt>
    <dgm:pt modelId="{41280252-FE13-4512-AF11-644AC8DFDD36}" type="pres">
      <dgm:prSet presAssocID="{63B00E22-C380-40F2-B85E-9917115C51F8}" presName="childText" presStyleLbl="bgAcc1" presStyleIdx="1" presStyleCnt="5">
        <dgm:presLayoutVars>
          <dgm:bulletEnabled val="1"/>
        </dgm:presLayoutVars>
      </dgm:prSet>
      <dgm:spPr/>
    </dgm:pt>
    <dgm:pt modelId="{0F0DCCFD-2098-499A-8924-9B1BD0A42209}" type="pres">
      <dgm:prSet presAssocID="{640290A9-5503-4B9A-B3FA-6A7BFCB8FD07}" presName="Name13" presStyleLbl="parChTrans1D2" presStyleIdx="2" presStyleCnt="5"/>
      <dgm:spPr/>
    </dgm:pt>
    <dgm:pt modelId="{9CEA8482-AF90-4233-A2E4-C3061A900392}" type="pres">
      <dgm:prSet presAssocID="{C4063F0C-5C10-4DE6-BC08-41AC6CF618DC}" presName="childText" presStyleLbl="bgAcc1" presStyleIdx="2" presStyleCnt="5">
        <dgm:presLayoutVars>
          <dgm:bulletEnabled val="1"/>
        </dgm:presLayoutVars>
      </dgm:prSet>
      <dgm:spPr/>
    </dgm:pt>
    <dgm:pt modelId="{77E19561-1A3C-433A-B70E-8AAAA5CB22E7}" type="pres">
      <dgm:prSet presAssocID="{7EC1F95F-B07C-4CA4-AE85-20EFA079508C}" presName="Name13" presStyleLbl="parChTrans1D2" presStyleIdx="3" presStyleCnt="5"/>
      <dgm:spPr/>
    </dgm:pt>
    <dgm:pt modelId="{8F3FB797-966C-435A-82F7-76148D27420B}" type="pres">
      <dgm:prSet presAssocID="{260F8390-17BD-405F-B4CF-E44B3468C3E8}" presName="childText" presStyleLbl="bgAcc1" presStyleIdx="3" presStyleCnt="5">
        <dgm:presLayoutVars>
          <dgm:bulletEnabled val="1"/>
        </dgm:presLayoutVars>
      </dgm:prSet>
      <dgm:spPr/>
    </dgm:pt>
    <dgm:pt modelId="{97868BED-3985-4040-88F9-7BDC90D5474F}" type="pres">
      <dgm:prSet presAssocID="{B3B61A88-7B83-4453-86D2-A658F551D859}" presName="Name13" presStyleLbl="parChTrans1D2" presStyleIdx="4" presStyleCnt="5"/>
      <dgm:spPr/>
    </dgm:pt>
    <dgm:pt modelId="{189B4C35-8CE2-4520-B541-49D9244F01F3}" type="pres">
      <dgm:prSet presAssocID="{A29FAC0F-269E-47D4-B3A6-898B32BDA463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46FB7A0B-C612-44D5-B101-87A8D84B9138}" type="presOf" srcId="{A29FAC0F-269E-47D4-B3A6-898B32BDA463}" destId="{189B4C35-8CE2-4520-B541-49D9244F01F3}" srcOrd="0" destOrd="0" presId="urn:microsoft.com/office/officeart/2005/8/layout/hierarchy3"/>
    <dgm:cxn modelId="{A446E412-B4EE-4B26-81D6-7829F966BD86}" type="presOf" srcId="{640290A9-5503-4B9A-B3FA-6A7BFCB8FD07}" destId="{0F0DCCFD-2098-499A-8924-9B1BD0A42209}" srcOrd="0" destOrd="0" presId="urn:microsoft.com/office/officeart/2005/8/layout/hierarchy3"/>
    <dgm:cxn modelId="{0A326418-CA2E-4963-A617-CD7429492B99}" type="presOf" srcId="{260F8390-17BD-405F-B4CF-E44B3468C3E8}" destId="{8F3FB797-966C-435A-82F7-76148D27420B}" srcOrd="0" destOrd="0" presId="urn:microsoft.com/office/officeart/2005/8/layout/hierarchy3"/>
    <dgm:cxn modelId="{D67A9137-D96A-45E5-9682-9EF570F6572E}" srcId="{7FA215A2-455E-4CAD-87FD-B65624505E86}" destId="{A29FAC0F-269E-47D4-B3A6-898B32BDA463}" srcOrd="4" destOrd="0" parTransId="{B3B61A88-7B83-4453-86D2-A658F551D859}" sibTransId="{D29D7444-885F-486B-8819-59E0F6F92149}"/>
    <dgm:cxn modelId="{9963CD38-860B-4C2D-BE60-5FA130640CE9}" srcId="{7FA215A2-455E-4CAD-87FD-B65624505E86}" destId="{C4063F0C-5C10-4DE6-BC08-41AC6CF618DC}" srcOrd="2" destOrd="0" parTransId="{640290A9-5503-4B9A-B3FA-6A7BFCB8FD07}" sibTransId="{2B4939B4-591D-4F67-8C66-1049EF388324}"/>
    <dgm:cxn modelId="{D4E8925E-86BF-43B7-AA67-458CD2002B1C}" type="presOf" srcId="{7FA215A2-455E-4CAD-87FD-B65624505E86}" destId="{7B30443E-A7F2-4367-ABC9-B4F82262B091}" srcOrd="1" destOrd="0" presId="urn:microsoft.com/office/officeart/2005/8/layout/hierarchy3"/>
    <dgm:cxn modelId="{F808B55F-5475-4F7C-8E39-352D6696C1F2}" type="presOf" srcId="{63B00E22-C380-40F2-B85E-9917115C51F8}" destId="{41280252-FE13-4512-AF11-644AC8DFDD36}" srcOrd="0" destOrd="0" presId="urn:microsoft.com/office/officeart/2005/8/layout/hierarchy3"/>
    <dgm:cxn modelId="{36B49A43-7E83-4843-8738-1AAFBB541641}" type="presOf" srcId="{B3B61A88-7B83-4453-86D2-A658F551D859}" destId="{97868BED-3985-4040-88F9-7BDC90D5474F}" srcOrd="0" destOrd="0" presId="urn:microsoft.com/office/officeart/2005/8/layout/hierarchy3"/>
    <dgm:cxn modelId="{76CD0B6B-651B-40AE-8650-1AAF4EDBF9C3}" type="presOf" srcId="{15BB38F9-C253-49EA-97D3-C3E121CCD6D0}" destId="{43684C1C-04B4-41EA-A59B-63B5945E10F7}" srcOrd="0" destOrd="0" presId="urn:microsoft.com/office/officeart/2005/8/layout/hierarchy3"/>
    <dgm:cxn modelId="{C763AE4F-0B4C-4C2E-8361-B659D9CD61FA}" srcId="{7FA215A2-455E-4CAD-87FD-B65624505E86}" destId="{35FB371F-0058-4497-B211-2FDE97DE9CC4}" srcOrd="0" destOrd="0" parTransId="{944E1BAA-C434-40E2-BB55-5D5B117B8B69}" sibTransId="{1870B185-1D80-4243-8F3B-B6DE7E4F0515}"/>
    <dgm:cxn modelId="{51B368A2-045D-4088-B235-A7E4E521814B}" type="presOf" srcId="{944E1BAA-C434-40E2-BB55-5D5B117B8B69}" destId="{3C0AD857-8E3E-4D7D-8E04-FBDA5600652A}" srcOrd="0" destOrd="0" presId="urn:microsoft.com/office/officeart/2005/8/layout/hierarchy3"/>
    <dgm:cxn modelId="{48DBD2AA-6056-471D-A6CF-F4724ACA1D54}" type="presOf" srcId="{C4063F0C-5C10-4DE6-BC08-41AC6CF618DC}" destId="{9CEA8482-AF90-4233-A2E4-C3061A900392}" srcOrd="0" destOrd="0" presId="urn:microsoft.com/office/officeart/2005/8/layout/hierarchy3"/>
    <dgm:cxn modelId="{03EF30AF-B137-4D7E-AE6F-38A6014F9B62}" srcId="{FAE7193E-E2FF-4A96-98AA-CEBE803BFBC2}" destId="{7FA215A2-455E-4CAD-87FD-B65624505E86}" srcOrd="0" destOrd="0" parTransId="{504CE431-F55E-46E0-AF48-05BEDB49BE58}" sibTransId="{EDB912DA-543D-45A8-BC2A-2866019C2A89}"/>
    <dgm:cxn modelId="{C68784BB-6A33-42DE-91CD-B06C0653C3E5}" srcId="{7FA215A2-455E-4CAD-87FD-B65624505E86}" destId="{63B00E22-C380-40F2-B85E-9917115C51F8}" srcOrd="1" destOrd="0" parTransId="{15BB38F9-C253-49EA-97D3-C3E121CCD6D0}" sibTransId="{4B33AB7D-583E-4D82-8FF7-967EFC48BDC6}"/>
    <dgm:cxn modelId="{F16AC1BF-1271-4A8F-A9FD-E78726A0D97B}" type="presOf" srcId="{7EC1F95F-B07C-4CA4-AE85-20EFA079508C}" destId="{77E19561-1A3C-433A-B70E-8AAAA5CB22E7}" srcOrd="0" destOrd="0" presId="urn:microsoft.com/office/officeart/2005/8/layout/hierarchy3"/>
    <dgm:cxn modelId="{5E608EC5-1D13-4B58-9A6A-ACB10B308DB3}" type="presOf" srcId="{FAE7193E-E2FF-4A96-98AA-CEBE803BFBC2}" destId="{941012DC-1F86-4F73-B5F8-7E384D5F2383}" srcOrd="0" destOrd="0" presId="urn:microsoft.com/office/officeart/2005/8/layout/hierarchy3"/>
    <dgm:cxn modelId="{C6ED00C8-43A1-4081-AB45-B7F1C75267B9}" type="presOf" srcId="{7FA215A2-455E-4CAD-87FD-B65624505E86}" destId="{E6C3C9C3-D2D8-4A78-9EE2-5B25411623AC}" srcOrd="0" destOrd="0" presId="urn:microsoft.com/office/officeart/2005/8/layout/hierarchy3"/>
    <dgm:cxn modelId="{61313ADA-3C6E-4878-BA91-6CFD4E424621}" type="presOf" srcId="{35FB371F-0058-4497-B211-2FDE97DE9CC4}" destId="{6CA74267-8C5C-474F-A662-EBF8E3B512FC}" srcOrd="0" destOrd="0" presId="urn:microsoft.com/office/officeart/2005/8/layout/hierarchy3"/>
    <dgm:cxn modelId="{0F82F2E1-44DF-4B01-B104-86BE4E9223B9}" srcId="{7FA215A2-455E-4CAD-87FD-B65624505E86}" destId="{260F8390-17BD-405F-B4CF-E44B3468C3E8}" srcOrd="3" destOrd="0" parTransId="{7EC1F95F-B07C-4CA4-AE85-20EFA079508C}" sibTransId="{76516DFB-F263-426A-8B24-B984F3649BE7}"/>
    <dgm:cxn modelId="{31EF5B64-5F80-4D2F-96C1-D6493F27CD37}" type="presParOf" srcId="{941012DC-1F86-4F73-B5F8-7E384D5F2383}" destId="{0865B310-30E7-44A9-AD97-524DBB238CB8}" srcOrd="0" destOrd="0" presId="urn:microsoft.com/office/officeart/2005/8/layout/hierarchy3"/>
    <dgm:cxn modelId="{7E7F1208-5FEB-4CFB-888E-A2A1C73A464B}" type="presParOf" srcId="{0865B310-30E7-44A9-AD97-524DBB238CB8}" destId="{B9AA5D5E-CA5C-4E88-8157-CF5625894A11}" srcOrd="0" destOrd="0" presId="urn:microsoft.com/office/officeart/2005/8/layout/hierarchy3"/>
    <dgm:cxn modelId="{0404CE0C-C184-4282-A4BA-98DF0673906C}" type="presParOf" srcId="{B9AA5D5E-CA5C-4E88-8157-CF5625894A11}" destId="{E6C3C9C3-D2D8-4A78-9EE2-5B25411623AC}" srcOrd="0" destOrd="0" presId="urn:microsoft.com/office/officeart/2005/8/layout/hierarchy3"/>
    <dgm:cxn modelId="{BF62B92E-3DD4-487A-9347-AE5D9B0C00AD}" type="presParOf" srcId="{B9AA5D5E-CA5C-4E88-8157-CF5625894A11}" destId="{7B30443E-A7F2-4367-ABC9-B4F82262B091}" srcOrd="1" destOrd="0" presId="urn:microsoft.com/office/officeart/2005/8/layout/hierarchy3"/>
    <dgm:cxn modelId="{41833B00-EA9B-432C-B904-3225DA6660E8}" type="presParOf" srcId="{0865B310-30E7-44A9-AD97-524DBB238CB8}" destId="{03F3C8EF-C105-44CC-AE4B-3724A47E8D78}" srcOrd="1" destOrd="0" presId="urn:microsoft.com/office/officeart/2005/8/layout/hierarchy3"/>
    <dgm:cxn modelId="{5437B44D-A380-44A9-8597-AD506B6BDC2D}" type="presParOf" srcId="{03F3C8EF-C105-44CC-AE4B-3724A47E8D78}" destId="{3C0AD857-8E3E-4D7D-8E04-FBDA5600652A}" srcOrd="0" destOrd="0" presId="urn:microsoft.com/office/officeart/2005/8/layout/hierarchy3"/>
    <dgm:cxn modelId="{FC23EB78-4315-4520-92BE-048D9CB95938}" type="presParOf" srcId="{03F3C8EF-C105-44CC-AE4B-3724A47E8D78}" destId="{6CA74267-8C5C-474F-A662-EBF8E3B512FC}" srcOrd="1" destOrd="0" presId="urn:microsoft.com/office/officeart/2005/8/layout/hierarchy3"/>
    <dgm:cxn modelId="{68DC1FCC-4D1C-49E7-8566-0716992A531A}" type="presParOf" srcId="{03F3C8EF-C105-44CC-AE4B-3724A47E8D78}" destId="{43684C1C-04B4-41EA-A59B-63B5945E10F7}" srcOrd="2" destOrd="0" presId="urn:microsoft.com/office/officeart/2005/8/layout/hierarchy3"/>
    <dgm:cxn modelId="{ADF1E1F2-CCCB-4EEC-B834-3305E33C60C1}" type="presParOf" srcId="{03F3C8EF-C105-44CC-AE4B-3724A47E8D78}" destId="{41280252-FE13-4512-AF11-644AC8DFDD36}" srcOrd="3" destOrd="0" presId="urn:microsoft.com/office/officeart/2005/8/layout/hierarchy3"/>
    <dgm:cxn modelId="{C6082081-DD9A-4C2B-9819-16EDDBA2C405}" type="presParOf" srcId="{03F3C8EF-C105-44CC-AE4B-3724A47E8D78}" destId="{0F0DCCFD-2098-499A-8924-9B1BD0A42209}" srcOrd="4" destOrd="0" presId="urn:microsoft.com/office/officeart/2005/8/layout/hierarchy3"/>
    <dgm:cxn modelId="{25863077-5FC8-46BC-B937-C5BF492E2374}" type="presParOf" srcId="{03F3C8EF-C105-44CC-AE4B-3724A47E8D78}" destId="{9CEA8482-AF90-4233-A2E4-C3061A900392}" srcOrd="5" destOrd="0" presId="urn:microsoft.com/office/officeart/2005/8/layout/hierarchy3"/>
    <dgm:cxn modelId="{B945E20B-894D-4019-879F-12B53D7B3C97}" type="presParOf" srcId="{03F3C8EF-C105-44CC-AE4B-3724A47E8D78}" destId="{77E19561-1A3C-433A-B70E-8AAAA5CB22E7}" srcOrd="6" destOrd="0" presId="urn:microsoft.com/office/officeart/2005/8/layout/hierarchy3"/>
    <dgm:cxn modelId="{ED15ECF6-B897-423B-8F2F-8E034D3777EF}" type="presParOf" srcId="{03F3C8EF-C105-44CC-AE4B-3724A47E8D78}" destId="{8F3FB797-966C-435A-82F7-76148D27420B}" srcOrd="7" destOrd="0" presId="urn:microsoft.com/office/officeart/2005/8/layout/hierarchy3"/>
    <dgm:cxn modelId="{66D94E51-490B-4C73-B373-6F4B10464B68}" type="presParOf" srcId="{03F3C8EF-C105-44CC-AE4B-3724A47E8D78}" destId="{97868BED-3985-4040-88F9-7BDC90D5474F}" srcOrd="8" destOrd="0" presId="urn:microsoft.com/office/officeart/2005/8/layout/hierarchy3"/>
    <dgm:cxn modelId="{7163968F-959B-4E8A-AA42-4B2446023900}" type="presParOf" srcId="{03F3C8EF-C105-44CC-AE4B-3724A47E8D78}" destId="{189B4C35-8CE2-4520-B541-49D9244F01F3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E7193E-E2FF-4A96-98AA-CEBE803BFBC2}" type="doc">
      <dgm:prSet loTypeId="urn:microsoft.com/office/officeart/2005/8/layout/hierarchy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FA215A2-455E-4CAD-87FD-B65624505E86}">
      <dgm:prSet phldrT="[Text]"/>
      <dgm:spPr/>
      <dgm:t>
        <a:bodyPr/>
        <a:lstStyle/>
        <a:p>
          <a:r>
            <a:rPr lang="en-US" dirty="0"/>
            <a:t>Usability</a:t>
          </a:r>
        </a:p>
      </dgm:t>
    </dgm:pt>
    <dgm:pt modelId="{504CE431-F55E-46E0-AF48-05BEDB49BE58}" type="parTrans" cxnId="{03EF30AF-B137-4D7E-AE6F-38A6014F9B62}">
      <dgm:prSet/>
      <dgm:spPr/>
      <dgm:t>
        <a:bodyPr/>
        <a:lstStyle/>
        <a:p>
          <a:endParaRPr lang="en-US"/>
        </a:p>
      </dgm:t>
    </dgm:pt>
    <dgm:pt modelId="{EDB912DA-543D-45A8-BC2A-2866019C2A89}" type="sibTrans" cxnId="{03EF30AF-B137-4D7E-AE6F-38A6014F9B62}">
      <dgm:prSet/>
      <dgm:spPr/>
      <dgm:t>
        <a:bodyPr/>
        <a:lstStyle/>
        <a:p>
          <a:endParaRPr lang="en-US"/>
        </a:p>
      </dgm:t>
    </dgm:pt>
    <dgm:pt modelId="{35FB371F-0058-4497-B211-2FDE97DE9CC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/>
            <a:t>Learnability</a:t>
          </a:r>
        </a:p>
      </dgm:t>
    </dgm:pt>
    <dgm:pt modelId="{944E1BAA-C434-40E2-BB55-5D5B117B8B69}" type="parTrans" cxnId="{C763AE4F-0B4C-4C2E-8361-B659D9CD61FA}">
      <dgm:prSet/>
      <dgm:spPr/>
      <dgm:t>
        <a:bodyPr/>
        <a:lstStyle/>
        <a:p>
          <a:endParaRPr lang="en-US"/>
        </a:p>
      </dgm:t>
    </dgm:pt>
    <dgm:pt modelId="{1870B185-1D80-4243-8F3B-B6DE7E4F0515}" type="sibTrans" cxnId="{C763AE4F-0B4C-4C2E-8361-B659D9CD61FA}">
      <dgm:prSet/>
      <dgm:spPr/>
      <dgm:t>
        <a:bodyPr/>
        <a:lstStyle/>
        <a:p>
          <a:endParaRPr lang="en-US"/>
        </a:p>
      </dgm:t>
    </dgm:pt>
    <dgm:pt modelId="{63B00E22-C380-40F2-B85E-9917115C51F8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dirty="0"/>
            <a:t>Memorability</a:t>
          </a:r>
        </a:p>
      </dgm:t>
    </dgm:pt>
    <dgm:pt modelId="{15BB38F9-C253-49EA-97D3-C3E121CCD6D0}" type="parTrans" cxnId="{C68784BB-6A33-42DE-91CD-B06C0653C3E5}">
      <dgm:prSet/>
      <dgm:spPr/>
      <dgm:t>
        <a:bodyPr/>
        <a:lstStyle/>
        <a:p>
          <a:endParaRPr lang="en-US"/>
        </a:p>
      </dgm:t>
    </dgm:pt>
    <dgm:pt modelId="{4B33AB7D-583E-4D82-8FF7-967EFC48BDC6}" type="sibTrans" cxnId="{C68784BB-6A33-42DE-91CD-B06C0653C3E5}">
      <dgm:prSet/>
      <dgm:spPr/>
      <dgm:t>
        <a:bodyPr/>
        <a:lstStyle/>
        <a:p>
          <a:endParaRPr lang="en-US"/>
        </a:p>
      </dgm:t>
    </dgm:pt>
    <dgm:pt modelId="{C4063F0C-5C10-4DE6-BC08-41AC6CF618DC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dirty="0"/>
            <a:t>Errors</a:t>
          </a:r>
        </a:p>
      </dgm:t>
    </dgm:pt>
    <dgm:pt modelId="{640290A9-5503-4B9A-B3FA-6A7BFCB8FD07}" type="parTrans" cxnId="{9963CD38-860B-4C2D-BE60-5FA130640CE9}">
      <dgm:prSet/>
      <dgm:spPr/>
      <dgm:t>
        <a:bodyPr/>
        <a:lstStyle/>
        <a:p>
          <a:endParaRPr lang="en-US"/>
        </a:p>
      </dgm:t>
    </dgm:pt>
    <dgm:pt modelId="{2B4939B4-591D-4F67-8C66-1049EF388324}" type="sibTrans" cxnId="{9963CD38-860B-4C2D-BE60-5FA130640CE9}">
      <dgm:prSet/>
      <dgm:spPr/>
      <dgm:t>
        <a:bodyPr/>
        <a:lstStyle/>
        <a:p>
          <a:endParaRPr lang="en-US"/>
        </a:p>
      </dgm:t>
    </dgm:pt>
    <dgm:pt modelId="{260F8390-17BD-405F-B4CF-E44B3468C3E8}">
      <dgm:prSet phldrT="[Text]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n-US" dirty="0"/>
            <a:t>Satisfaction</a:t>
          </a:r>
        </a:p>
      </dgm:t>
    </dgm:pt>
    <dgm:pt modelId="{7EC1F95F-B07C-4CA4-AE85-20EFA079508C}" type="parTrans" cxnId="{0F82F2E1-44DF-4B01-B104-86BE4E9223B9}">
      <dgm:prSet/>
      <dgm:spPr/>
      <dgm:t>
        <a:bodyPr/>
        <a:lstStyle/>
        <a:p>
          <a:endParaRPr lang="en-US"/>
        </a:p>
      </dgm:t>
    </dgm:pt>
    <dgm:pt modelId="{76516DFB-F263-426A-8B24-B984F3649BE7}" type="sibTrans" cxnId="{0F82F2E1-44DF-4B01-B104-86BE4E9223B9}">
      <dgm:prSet/>
      <dgm:spPr/>
      <dgm:t>
        <a:bodyPr/>
        <a:lstStyle/>
        <a:p>
          <a:endParaRPr lang="en-US"/>
        </a:p>
      </dgm:t>
    </dgm:pt>
    <dgm:pt modelId="{A29FAC0F-269E-47D4-B3A6-898B32BDA463}">
      <dgm:prSet phldrT="[Text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n-US" dirty="0"/>
            <a:t>Efficiency</a:t>
          </a:r>
        </a:p>
      </dgm:t>
    </dgm:pt>
    <dgm:pt modelId="{B3B61A88-7B83-4453-86D2-A658F551D859}" type="parTrans" cxnId="{D67A9137-D96A-45E5-9682-9EF570F6572E}">
      <dgm:prSet/>
      <dgm:spPr/>
      <dgm:t>
        <a:bodyPr/>
        <a:lstStyle/>
        <a:p>
          <a:endParaRPr lang="en-US"/>
        </a:p>
      </dgm:t>
    </dgm:pt>
    <dgm:pt modelId="{D29D7444-885F-486B-8819-59E0F6F92149}" type="sibTrans" cxnId="{D67A9137-D96A-45E5-9682-9EF570F6572E}">
      <dgm:prSet/>
      <dgm:spPr/>
      <dgm:t>
        <a:bodyPr/>
        <a:lstStyle/>
        <a:p>
          <a:endParaRPr lang="en-US"/>
        </a:p>
      </dgm:t>
    </dgm:pt>
    <dgm:pt modelId="{941012DC-1F86-4F73-B5F8-7E384D5F2383}" type="pres">
      <dgm:prSet presAssocID="{FAE7193E-E2FF-4A96-98AA-CEBE803BFBC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65B310-30E7-44A9-AD97-524DBB238CB8}" type="pres">
      <dgm:prSet presAssocID="{7FA215A2-455E-4CAD-87FD-B65624505E86}" presName="root" presStyleCnt="0"/>
      <dgm:spPr/>
    </dgm:pt>
    <dgm:pt modelId="{B9AA5D5E-CA5C-4E88-8157-CF5625894A11}" type="pres">
      <dgm:prSet presAssocID="{7FA215A2-455E-4CAD-87FD-B65624505E86}" presName="rootComposite" presStyleCnt="0"/>
      <dgm:spPr/>
    </dgm:pt>
    <dgm:pt modelId="{E6C3C9C3-D2D8-4A78-9EE2-5B25411623AC}" type="pres">
      <dgm:prSet presAssocID="{7FA215A2-455E-4CAD-87FD-B65624505E86}" presName="rootText" presStyleLbl="node1" presStyleIdx="0" presStyleCnt="1"/>
      <dgm:spPr/>
    </dgm:pt>
    <dgm:pt modelId="{7B30443E-A7F2-4367-ABC9-B4F82262B091}" type="pres">
      <dgm:prSet presAssocID="{7FA215A2-455E-4CAD-87FD-B65624505E86}" presName="rootConnector" presStyleLbl="node1" presStyleIdx="0" presStyleCnt="1"/>
      <dgm:spPr/>
    </dgm:pt>
    <dgm:pt modelId="{03F3C8EF-C105-44CC-AE4B-3724A47E8D78}" type="pres">
      <dgm:prSet presAssocID="{7FA215A2-455E-4CAD-87FD-B65624505E86}" presName="childShape" presStyleCnt="0"/>
      <dgm:spPr/>
    </dgm:pt>
    <dgm:pt modelId="{3C0AD857-8E3E-4D7D-8E04-FBDA5600652A}" type="pres">
      <dgm:prSet presAssocID="{944E1BAA-C434-40E2-BB55-5D5B117B8B69}" presName="Name13" presStyleLbl="parChTrans1D2" presStyleIdx="0" presStyleCnt="5"/>
      <dgm:spPr/>
    </dgm:pt>
    <dgm:pt modelId="{6CA74267-8C5C-474F-A662-EBF8E3B512FC}" type="pres">
      <dgm:prSet presAssocID="{35FB371F-0058-4497-B211-2FDE97DE9CC4}" presName="childText" presStyleLbl="bgAcc1" presStyleIdx="0" presStyleCnt="5">
        <dgm:presLayoutVars>
          <dgm:bulletEnabled val="1"/>
        </dgm:presLayoutVars>
      </dgm:prSet>
      <dgm:spPr/>
    </dgm:pt>
    <dgm:pt modelId="{43684C1C-04B4-41EA-A59B-63B5945E10F7}" type="pres">
      <dgm:prSet presAssocID="{15BB38F9-C253-49EA-97D3-C3E121CCD6D0}" presName="Name13" presStyleLbl="parChTrans1D2" presStyleIdx="1" presStyleCnt="5"/>
      <dgm:spPr/>
    </dgm:pt>
    <dgm:pt modelId="{41280252-FE13-4512-AF11-644AC8DFDD36}" type="pres">
      <dgm:prSet presAssocID="{63B00E22-C380-40F2-B85E-9917115C51F8}" presName="childText" presStyleLbl="bgAcc1" presStyleIdx="1" presStyleCnt="5">
        <dgm:presLayoutVars>
          <dgm:bulletEnabled val="1"/>
        </dgm:presLayoutVars>
      </dgm:prSet>
      <dgm:spPr/>
    </dgm:pt>
    <dgm:pt modelId="{0F0DCCFD-2098-499A-8924-9B1BD0A42209}" type="pres">
      <dgm:prSet presAssocID="{640290A9-5503-4B9A-B3FA-6A7BFCB8FD07}" presName="Name13" presStyleLbl="parChTrans1D2" presStyleIdx="2" presStyleCnt="5"/>
      <dgm:spPr/>
    </dgm:pt>
    <dgm:pt modelId="{9CEA8482-AF90-4233-A2E4-C3061A900392}" type="pres">
      <dgm:prSet presAssocID="{C4063F0C-5C10-4DE6-BC08-41AC6CF618DC}" presName="childText" presStyleLbl="bgAcc1" presStyleIdx="2" presStyleCnt="5">
        <dgm:presLayoutVars>
          <dgm:bulletEnabled val="1"/>
        </dgm:presLayoutVars>
      </dgm:prSet>
      <dgm:spPr/>
    </dgm:pt>
    <dgm:pt modelId="{77E19561-1A3C-433A-B70E-8AAAA5CB22E7}" type="pres">
      <dgm:prSet presAssocID="{7EC1F95F-B07C-4CA4-AE85-20EFA079508C}" presName="Name13" presStyleLbl="parChTrans1D2" presStyleIdx="3" presStyleCnt="5"/>
      <dgm:spPr/>
    </dgm:pt>
    <dgm:pt modelId="{8F3FB797-966C-435A-82F7-76148D27420B}" type="pres">
      <dgm:prSet presAssocID="{260F8390-17BD-405F-B4CF-E44B3468C3E8}" presName="childText" presStyleLbl="bgAcc1" presStyleIdx="3" presStyleCnt="5">
        <dgm:presLayoutVars>
          <dgm:bulletEnabled val="1"/>
        </dgm:presLayoutVars>
      </dgm:prSet>
      <dgm:spPr/>
    </dgm:pt>
    <dgm:pt modelId="{97868BED-3985-4040-88F9-7BDC90D5474F}" type="pres">
      <dgm:prSet presAssocID="{B3B61A88-7B83-4453-86D2-A658F551D859}" presName="Name13" presStyleLbl="parChTrans1D2" presStyleIdx="4" presStyleCnt="5"/>
      <dgm:spPr/>
    </dgm:pt>
    <dgm:pt modelId="{189B4C35-8CE2-4520-B541-49D9244F01F3}" type="pres">
      <dgm:prSet presAssocID="{A29FAC0F-269E-47D4-B3A6-898B32BDA463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46FB7A0B-C612-44D5-B101-87A8D84B9138}" type="presOf" srcId="{A29FAC0F-269E-47D4-B3A6-898B32BDA463}" destId="{189B4C35-8CE2-4520-B541-49D9244F01F3}" srcOrd="0" destOrd="0" presId="urn:microsoft.com/office/officeart/2005/8/layout/hierarchy3"/>
    <dgm:cxn modelId="{A446E412-B4EE-4B26-81D6-7829F966BD86}" type="presOf" srcId="{640290A9-5503-4B9A-B3FA-6A7BFCB8FD07}" destId="{0F0DCCFD-2098-499A-8924-9B1BD0A42209}" srcOrd="0" destOrd="0" presId="urn:microsoft.com/office/officeart/2005/8/layout/hierarchy3"/>
    <dgm:cxn modelId="{0A326418-CA2E-4963-A617-CD7429492B99}" type="presOf" srcId="{260F8390-17BD-405F-B4CF-E44B3468C3E8}" destId="{8F3FB797-966C-435A-82F7-76148D27420B}" srcOrd="0" destOrd="0" presId="urn:microsoft.com/office/officeart/2005/8/layout/hierarchy3"/>
    <dgm:cxn modelId="{D67A9137-D96A-45E5-9682-9EF570F6572E}" srcId="{7FA215A2-455E-4CAD-87FD-B65624505E86}" destId="{A29FAC0F-269E-47D4-B3A6-898B32BDA463}" srcOrd="4" destOrd="0" parTransId="{B3B61A88-7B83-4453-86D2-A658F551D859}" sibTransId="{D29D7444-885F-486B-8819-59E0F6F92149}"/>
    <dgm:cxn modelId="{9963CD38-860B-4C2D-BE60-5FA130640CE9}" srcId="{7FA215A2-455E-4CAD-87FD-B65624505E86}" destId="{C4063F0C-5C10-4DE6-BC08-41AC6CF618DC}" srcOrd="2" destOrd="0" parTransId="{640290A9-5503-4B9A-B3FA-6A7BFCB8FD07}" sibTransId="{2B4939B4-591D-4F67-8C66-1049EF388324}"/>
    <dgm:cxn modelId="{D4E8925E-86BF-43B7-AA67-458CD2002B1C}" type="presOf" srcId="{7FA215A2-455E-4CAD-87FD-B65624505E86}" destId="{7B30443E-A7F2-4367-ABC9-B4F82262B091}" srcOrd="1" destOrd="0" presId="urn:microsoft.com/office/officeart/2005/8/layout/hierarchy3"/>
    <dgm:cxn modelId="{F808B55F-5475-4F7C-8E39-352D6696C1F2}" type="presOf" srcId="{63B00E22-C380-40F2-B85E-9917115C51F8}" destId="{41280252-FE13-4512-AF11-644AC8DFDD36}" srcOrd="0" destOrd="0" presId="urn:microsoft.com/office/officeart/2005/8/layout/hierarchy3"/>
    <dgm:cxn modelId="{36B49A43-7E83-4843-8738-1AAFBB541641}" type="presOf" srcId="{B3B61A88-7B83-4453-86D2-A658F551D859}" destId="{97868BED-3985-4040-88F9-7BDC90D5474F}" srcOrd="0" destOrd="0" presId="urn:microsoft.com/office/officeart/2005/8/layout/hierarchy3"/>
    <dgm:cxn modelId="{76CD0B6B-651B-40AE-8650-1AAF4EDBF9C3}" type="presOf" srcId="{15BB38F9-C253-49EA-97D3-C3E121CCD6D0}" destId="{43684C1C-04B4-41EA-A59B-63B5945E10F7}" srcOrd="0" destOrd="0" presId="urn:microsoft.com/office/officeart/2005/8/layout/hierarchy3"/>
    <dgm:cxn modelId="{C763AE4F-0B4C-4C2E-8361-B659D9CD61FA}" srcId="{7FA215A2-455E-4CAD-87FD-B65624505E86}" destId="{35FB371F-0058-4497-B211-2FDE97DE9CC4}" srcOrd="0" destOrd="0" parTransId="{944E1BAA-C434-40E2-BB55-5D5B117B8B69}" sibTransId="{1870B185-1D80-4243-8F3B-B6DE7E4F0515}"/>
    <dgm:cxn modelId="{51B368A2-045D-4088-B235-A7E4E521814B}" type="presOf" srcId="{944E1BAA-C434-40E2-BB55-5D5B117B8B69}" destId="{3C0AD857-8E3E-4D7D-8E04-FBDA5600652A}" srcOrd="0" destOrd="0" presId="urn:microsoft.com/office/officeart/2005/8/layout/hierarchy3"/>
    <dgm:cxn modelId="{48DBD2AA-6056-471D-A6CF-F4724ACA1D54}" type="presOf" srcId="{C4063F0C-5C10-4DE6-BC08-41AC6CF618DC}" destId="{9CEA8482-AF90-4233-A2E4-C3061A900392}" srcOrd="0" destOrd="0" presId="urn:microsoft.com/office/officeart/2005/8/layout/hierarchy3"/>
    <dgm:cxn modelId="{03EF30AF-B137-4D7E-AE6F-38A6014F9B62}" srcId="{FAE7193E-E2FF-4A96-98AA-CEBE803BFBC2}" destId="{7FA215A2-455E-4CAD-87FD-B65624505E86}" srcOrd="0" destOrd="0" parTransId="{504CE431-F55E-46E0-AF48-05BEDB49BE58}" sibTransId="{EDB912DA-543D-45A8-BC2A-2866019C2A89}"/>
    <dgm:cxn modelId="{C68784BB-6A33-42DE-91CD-B06C0653C3E5}" srcId="{7FA215A2-455E-4CAD-87FD-B65624505E86}" destId="{63B00E22-C380-40F2-B85E-9917115C51F8}" srcOrd="1" destOrd="0" parTransId="{15BB38F9-C253-49EA-97D3-C3E121CCD6D0}" sibTransId="{4B33AB7D-583E-4D82-8FF7-967EFC48BDC6}"/>
    <dgm:cxn modelId="{F16AC1BF-1271-4A8F-A9FD-E78726A0D97B}" type="presOf" srcId="{7EC1F95F-B07C-4CA4-AE85-20EFA079508C}" destId="{77E19561-1A3C-433A-B70E-8AAAA5CB22E7}" srcOrd="0" destOrd="0" presId="urn:microsoft.com/office/officeart/2005/8/layout/hierarchy3"/>
    <dgm:cxn modelId="{5E608EC5-1D13-4B58-9A6A-ACB10B308DB3}" type="presOf" srcId="{FAE7193E-E2FF-4A96-98AA-CEBE803BFBC2}" destId="{941012DC-1F86-4F73-B5F8-7E384D5F2383}" srcOrd="0" destOrd="0" presId="urn:microsoft.com/office/officeart/2005/8/layout/hierarchy3"/>
    <dgm:cxn modelId="{C6ED00C8-43A1-4081-AB45-B7F1C75267B9}" type="presOf" srcId="{7FA215A2-455E-4CAD-87FD-B65624505E86}" destId="{E6C3C9C3-D2D8-4A78-9EE2-5B25411623AC}" srcOrd="0" destOrd="0" presId="urn:microsoft.com/office/officeart/2005/8/layout/hierarchy3"/>
    <dgm:cxn modelId="{61313ADA-3C6E-4878-BA91-6CFD4E424621}" type="presOf" srcId="{35FB371F-0058-4497-B211-2FDE97DE9CC4}" destId="{6CA74267-8C5C-474F-A662-EBF8E3B512FC}" srcOrd="0" destOrd="0" presId="urn:microsoft.com/office/officeart/2005/8/layout/hierarchy3"/>
    <dgm:cxn modelId="{0F82F2E1-44DF-4B01-B104-86BE4E9223B9}" srcId="{7FA215A2-455E-4CAD-87FD-B65624505E86}" destId="{260F8390-17BD-405F-B4CF-E44B3468C3E8}" srcOrd="3" destOrd="0" parTransId="{7EC1F95F-B07C-4CA4-AE85-20EFA079508C}" sibTransId="{76516DFB-F263-426A-8B24-B984F3649BE7}"/>
    <dgm:cxn modelId="{31EF5B64-5F80-4D2F-96C1-D6493F27CD37}" type="presParOf" srcId="{941012DC-1F86-4F73-B5F8-7E384D5F2383}" destId="{0865B310-30E7-44A9-AD97-524DBB238CB8}" srcOrd="0" destOrd="0" presId="urn:microsoft.com/office/officeart/2005/8/layout/hierarchy3"/>
    <dgm:cxn modelId="{7E7F1208-5FEB-4CFB-888E-A2A1C73A464B}" type="presParOf" srcId="{0865B310-30E7-44A9-AD97-524DBB238CB8}" destId="{B9AA5D5E-CA5C-4E88-8157-CF5625894A11}" srcOrd="0" destOrd="0" presId="urn:microsoft.com/office/officeart/2005/8/layout/hierarchy3"/>
    <dgm:cxn modelId="{0404CE0C-C184-4282-A4BA-98DF0673906C}" type="presParOf" srcId="{B9AA5D5E-CA5C-4E88-8157-CF5625894A11}" destId="{E6C3C9C3-D2D8-4A78-9EE2-5B25411623AC}" srcOrd="0" destOrd="0" presId="urn:microsoft.com/office/officeart/2005/8/layout/hierarchy3"/>
    <dgm:cxn modelId="{BF62B92E-3DD4-487A-9347-AE5D9B0C00AD}" type="presParOf" srcId="{B9AA5D5E-CA5C-4E88-8157-CF5625894A11}" destId="{7B30443E-A7F2-4367-ABC9-B4F82262B091}" srcOrd="1" destOrd="0" presId="urn:microsoft.com/office/officeart/2005/8/layout/hierarchy3"/>
    <dgm:cxn modelId="{41833B00-EA9B-432C-B904-3225DA6660E8}" type="presParOf" srcId="{0865B310-30E7-44A9-AD97-524DBB238CB8}" destId="{03F3C8EF-C105-44CC-AE4B-3724A47E8D78}" srcOrd="1" destOrd="0" presId="urn:microsoft.com/office/officeart/2005/8/layout/hierarchy3"/>
    <dgm:cxn modelId="{5437B44D-A380-44A9-8597-AD506B6BDC2D}" type="presParOf" srcId="{03F3C8EF-C105-44CC-AE4B-3724A47E8D78}" destId="{3C0AD857-8E3E-4D7D-8E04-FBDA5600652A}" srcOrd="0" destOrd="0" presId="urn:microsoft.com/office/officeart/2005/8/layout/hierarchy3"/>
    <dgm:cxn modelId="{FC23EB78-4315-4520-92BE-048D9CB95938}" type="presParOf" srcId="{03F3C8EF-C105-44CC-AE4B-3724A47E8D78}" destId="{6CA74267-8C5C-474F-A662-EBF8E3B512FC}" srcOrd="1" destOrd="0" presId="urn:microsoft.com/office/officeart/2005/8/layout/hierarchy3"/>
    <dgm:cxn modelId="{68DC1FCC-4D1C-49E7-8566-0716992A531A}" type="presParOf" srcId="{03F3C8EF-C105-44CC-AE4B-3724A47E8D78}" destId="{43684C1C-04B4-41EA-A59B-63B5945E10F7}" srcOrd="2" destOrd="0" presId="urn:microsoft.com/office/officeart/2005/8/layout/hierarchy3"/>
    <dgm:cxn modelId="{ADF1E1F2-CCCB-4EEC-B834-3305E33C60C1}" type="presParOf" srcId="{03F3C8EF-C105-44CC-AE4B-3724A47E8D78}" destId="{41280252-FE13-4512-AF11-644AC8DFDD36}" srcOrd="3" destOrd="0" presId="urn:microsoft.com/office/officeart/2005/8/layout/hierarchy3"/>
    <dgm:cxn modelId="{C6082081-DD9A-4C2B-9819-16EDDBA2C405}" type="presParOf" srcId="{03F3C8EF-C105-44CC-AE4B-3724A47E8D78}" destId="{0F0DCCFD-2098-499A-8924-9B1BD0A42209}" srcOrd="4" destOrd="0" presId="urn:microsoft.com/office/officeart/2005/8/layout/hierarchy3"/>
    <dgm:cxn modelId="{25863077-5FC8-46BC-B937-C5BF492E2374}" type="presParOf" srcId="{03F3C8EF-C105-44CC-AE4B-3724A47E8D78}" destId="{9CEA8482-AF90-4233-A2E4-C3061A900392}" srcOrd="5" destOrd="0" presId="urn:microsoft.com/office/officeart/2005/8/layout/hierarchy3"/>
    <dgm:cxn modelId="{B945E20B-894D-4019-879F-12B53D7B3C97}" type="presParOf" srcId="{03F3C8EF-C105-44CC-AE4B-3724A47E8D78}" destId="{77E19561-1A3C-433A-B70E-8AAAA5CB22E7}" srcOrd="6" destOrd="0" presId="urn:microsoft.com/office/officeart/2005/8/layout/hierarchy3"/>
    <dgm:cxn modelId="{ED15ECF6-B897-423B-8F2F-8E034D3777EF}" type="presParOf" srcId="{03F3C8EF-C105-44CC-AE4B-3724A47E8D78}" destId="{8F3FB797-966C-435A-82F7-76148D27420B}" srcOrd="7" destOrd="0" presId="urn:microsoft.com/office/officeart/2005/8/layout/hierarchy3"/>
    <dgm:cxn modelId="{66D94E51-490B-4C73-B373-6F4B10464B68}" type="presParOf" srcId="{03F3C8EF-C105-44CC-AE4B-3724A47E8D78}" destId="{97868BED-3985-4040-88F9-7BDC90D5474F}" srcOrd="8" destOrd="0" presId="urn:microsoft.com/office/officeart/2005/8/layout/hierarchy3"/>
    <dgm:cxn modelId="{7163968F-959B-4E8A-AA42-4B2446023900}" type="presParOf" srcId="{03F3C8EF-C105-44CC-AE4B-3724A47E8D78}" destId="{189B4C35-8CE2-4520-B541-49D9244F01F3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3C9C3-D2D8-4A78-9EE2-5B25411623AC}">
      <dsp:nvSpPr>
        <dsp:cNvPr id="0" name=""/>
        <dsp:cNvSpPr/>
      </dsp:nvSpPr>
      <dsp:spPr>
        <a:xfrm>
          <a:off x="3612626" y="3656"/>
          <a:ext cx="1385347" cy="6926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Usability</a:t>
          </a:r>
        </a:p>
      </dsp:txBody>
      <dsp:txXfrm>
        <a:off x="3632914" y="23944"/>
        <a:ext cx="1344771" cy="652097"/>
      </dsp:txXfrm>
    </dsp:sp>
    <dsp:sp modelId="{3C0AD857-8E3E-4D7D-8E04-FBDA5600652A}">
      <dsp:nvSpPr>
        <dsp:cNvPr id="0" name=""/>
        <dsp:cNvSpPr/>
      </dsp:nvSpPr>
      <dsp:spPr>
        <a:xfrm>
          <a:off x="3751160" y="696330"/>
          <a:ext cx="138534" cy="519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9505"/>
              </a:lnTo>
              <a:lnTo>
                <a:pt x="138534" y="51950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74267-8C5C-474F-A662-EBF8E3B512FC}">
      <dsp:nvSpPr>
        <dsp:cNvPr id="0" name=""/>
        <dsp:cNvSpPr/>
      </dsp:nvSpPr>
      <dsp:spPr>
        <a:xfrm>
          <a:off x="3889695" y="869499"/>
          <a:ext cx="1108278" cy="692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Learnability</a:t>
          </a:r>
        </a:p>
      </dsp:txBody>
      <dsp:txXfrm>
        <a:off x="3909983" y="889787"/>
        <a:ext cx="1067702" cy="652097"/>
      </dsp:txXfrm>
    </dsp:sp>
    <dsp:sp modelId="{43684C1C-04B4-41EA-A59B-63B5945E10F7}">
      <dsp:nvSpPr>
        <dsp:cNvPr id="0" name=""/>
        <dsp:cNvSpPr/>
      </dsp:nvSpPr>
      <dsp:spPr>
        <a:xfrm>
          <a:off x="3751160" y="696330"/>
          <a:ext cx="138534" cy="1385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5347"/>
              </a:lnTo>
              <a:lnTo>
                <a:pt x="138534" y="1385347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80252-FE13-4512-AF11-644AC8DFDD36}">
      <dsp:nvSpPr>
        <dsp:cNvPr id="0" name=""/>
        <dsp:cNvSpPr/>
      </dsp:nvSpPr>
      <dsp:spPr>
        <a:xfrm>
          <a:off x="3889695" y="1735341"/>
          <a:ext cx="1108278" cy="692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Memorability</a:t>
          </a:r>
        </a:p>
      </dsp:txBody>
      <dsp:txXfrm>
        <a:off x="3909983" y="1755629"/>
        <a:ext cx="1067702" cy="652097"/>
      </dsp:txXfrm>
    </dsp:sp>
    <dsp:sp modelId="{0F0DCCFD-2098-499A-8924-9B1BD0A42209}">
      <dsp:nvSpPr>
        <dsp:cNvPr id="0" name=""/>
        <dsp:cNvSpPr/>
      </dsp:nvSpPr>
      <dsp:spPr>
        <a:xfrm>
          <a:off x="3751160" y="696330"/>
          <a:ext cx="138534" cy="2251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1190"/>
              </a:lnTo>
              <a:lnTo>
                <a:pt x="138534" y="225119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A8482-AF90-4233-A2E4-C3061A900392}">
      <dsp:nvSpPr>
        <dsp:cNvPr id="0" name=""/>
        <dsp:cNvSpPr/>
      </dsp:nvSpPr>
      <dsp:spPr>
        <a:xfrm>
          <a:off x="3889695" y="2601184"/>
          <a:ext cx="1108278" cy="692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Errors</a:t>
          </a:r>
        </a:p>
      </dsp:txBody>
      <dsp:txXfrm>
        <a:off x="3909983" y="2621472"/>
        <a:ext cx="1067702" cy="652097"/>
      </dsp:txXfrm>
    </dsp:sp>
    <dsp:sp modelId="{77E19561-1A3C-433A-B70E-8AAAA5CB22E7}">
      <dsp:nvSpPr>
        <dsp:cNvPr id="0" name=""/>
        <dsp:cNvSpPr/>
      </dsp:nvSpPr>
      <dsp:spPr>
        <a:xfrm>
          <a:off x="3751160" y="696330"/>
          <a:ext cx="138534" cy="3117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7032"/>
              </a:lnTo>
              <a:lnTo>
                <a:pt x="138534" y="31170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FB797-966C-435A-82F7-76148D27420B}">
      <dsp:nvSpPr>
        <dsp:cNvPr id="0" name=""/>
        <dsp:cNvSpPr/>
      </dsp:nvSpPr>
      <dsp:spPr>
        <a:xfrm>
          <a:off x="3889695" y="3467026"/>
          <a:ext cx="1108278" cy="692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Satisfaction</a:t>
          </a:r>
        </a:p>
      </dsp:txBody>
      <dsp:txXfrm>
        <a:off x="3909983" y="3487314"/>
        <a:ext cx="1067702" cy="652097"/>
      </dsp:txXfrm>
    </dsp:sp>
    <dsp:sp modelId="{97868BED-3985-4040-88F9-7BDC90D5474F}">
      <dsp:nvSpPr>
        <dsp:cNvPr id="0" name=""/>
        <dsp:cNvSpPr/>
      </dsp:nvSpPr>
      <dsp:spPr>
        <a:xfrm>
          <a:off x="3751160" y="696330"/>
          <a:ext cx="138534" cy="3982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2875"/>
              </a:lnTo>
              <a:lnTo>
                <a:pt x="138534" y="398287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B4C35-8CE2-4520-B541-49D9244F01F3}">
      <dsp:nvSpPr>
        <dsp:cNvPr id="0" name=""/>
        <dsp:cNvSpPr/>
      </dsp:nvSpPr>
      <dsp:spPr>
        <a:xfrm>
          <a:off x="3889695" y="4332869"/>
          <a:ext cx="1108278" cy="692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Efficiency</a:t>
          </a:r>
        </a:p>
      </dsp:txBody>
      <dsp:txXfrm>
        <a:off x="3909983" y="4353157"/>
        <a:ext cx="1067702" cy="6520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3C9C3-D2D8-4A78-9EE2-5B25411623AC}">
      <dsp:nvSpPr>
        <dsp:cNvPr id="0" name=""/>
        <dsp:cNvSpPr/>
      </dsp:nvSpPr>
      <dsp:spPr>
        <a:xfrm>
          <a:off x="1557783" y="1197"/>
          <a:ext cx="542032" cy="2710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Usability</a:t>
          </a:r>
        </a:p>
      </dsp:txBody>
      <dsp:txXfrm>
        <a:off x="1565721" y="9135"/>
        <a:ext cx="526156" cy="255140"/>
      </dsp:txXfrm>
    </dsp:sp>
    <dsp:sp modelId="{3C0AD857-8E3E-4D7D-8E04-FBDA5600652A}">
      <dsp:nvSpPr>
        <dsp:cNvPr id="0" name=""/>
        <dsp:cNvSpPr/>
      </dsp:nvSpPr>
      <dsp:spPr>
        <a:xfrm>
          <a:off x="1566267" y="272213"/>
          <a:ext cx="91440" cy="203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62"/>
              </a:lnTo>
              <a:lnTo>
                <a:pt x="99923" y="20326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74267-8C5C-474F-A662-EBF8E3B512FC}">
      <dsp:nvSpPr>
        <dsp:cNvPr id="0" name=""/>
        <dsp:cNvSpPr/>
      </dsp:nvSpPr>
      <dsp:spPr>
        <a:xfrm>
          <a:off x="1666190" y="339967"/>
          <a:ext cx="433625" cy="27101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Learnability</a:t>
          </a:r>
        </a:p>
      </dsp:txBody>
      <dsp:txXfrm>
        <a:off x="1674128" y="347905"/>
        <a:ext cx="417749" cy="255140"/>
      </dsp:txXfrm>
    </dsp:sp>
    <dsp:sp modelId="{43684C1C-04B4-41EA-A59B-63B5945E10F7}">
      <dsp:nvSpPr>
        <dsp:cNvPr id="0" name=""/>
        <dsp:cNvSpPr/>
      </dsp:nvSpPr>
      <dsp:spPr>
        <a:xfrm>
          <a:off x="1566267" y="272213"/>
          <a:ext cx="91440" cy="5420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2032"/>
              </a:lnTo>
              <a:lnTo>
                <a:pt x="99923" y="5420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80252-FE13-4512-AF11-644AC8DFDD36}">
      <dsp:nvSpPr>
        <dsp:cNvPr id="0" name=""/>
        <dsp:cNvSpPr/>
      </dsp:nvSpPr>
      <dsp:spPr>
        <a:xfrm>
          <a:off x="1666190" y="67873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Memorability</a:t>
          </a:r>
        </a:p>
      </dsp:txBody>
      <dsp:txXfrm>
        <a:off x="1674128" y="686675"/>
        <a:ext cx="417749" cy="255140"/>
      </dsp:txXfrm>
    </dsp:sp>
    <dsp:sp modelId="{0F0DCCFD-2098-499A-8924-9B1BD0A42209}">
      <dsp:nvSpPr>
        <dsp:cNvPr id="0" name=""/>
        <dsp:cNvSpPr/>
      </dsp:nvSpPr>
      <dsp:spPr>
        <a:xfrm>
          <a:off x="1566267" y="272213"/>
          <a:ext cx="91440" cy="880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0802"/>
              </a:lnTo>
              <a:lnTo>
                <a:pt x="99923" y="88080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A8482-AF90-4233-A2E4-C3061A900392}">
      <dsp:nvSpPr>
        <dsp:cNvPr id="0" name=""/>
        <dsp:cNvSpPr/>
      </dsp:nvSpPr>
      <dsp:spPr>
        <a:xfrm>
          <a:off x="1666190" y="101750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Errors</a:t>
          </a:r>
        </a:p>
      </dsp:txBody>
      <dsp:txXfrm>
        <a:off x="1674128" y="1025445"/>
        <a:ext cx="417749" cy="255140"/>
      </dsp:txXfrm>
    </dsp:sp>
    <dsp:sp modelId="{77E19561-1A3C-433A-B70E-8AAAA5CB22E7}">
      <dsp:nvSpPr>
        <dsp:cNvPr id="0" name=""/>
        <dsp:cNvSpPr/>
      </dsp:nvSpPr>
      <dsp:spPr>
        <a:xfrm>
          <a:off x="1566267" y="272213"/>
          <a:ext cx="91440" cy="1219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19572"/>
              </a:lnTo>
              <a:lnTo>
                <a:pt x="99923" y="121957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FB797-966C-435A-82F7-76148D27420B}">
      <dsp:nvSpPr>
        <dsp:cNvPr id="0" name=""/>
        <dsp:cNvSpPr/>
      </dsp:nvSpPr>
      <dsp:spPr>
        <a:xfrm>
          <a:off x="1666190" y="135627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Satisfaction</a:t>
          </a:r>
        </a:p>
      </dsp:txBody>
      <dsp:txXfrm>
        <a:off x="1674128" y="1364215"/>
        <a:ext cx="417749" cy="255140"/>
      </dsp:txXfrm>
    </dsp:sp>
    <dsp:sp modelId="{97868BED-3985-4040-88F9-7BDC90D5474F}">
      <dsp:nvSpPr>
        <dsp:cNvPr id="0" name=""/>
        <dsp:cNvSpPr/>
      </dsp:nvSpPr>
      <dsp:spPr>
        <a:xfrm>
          <a:off x="1566267" y="272213"/>
          <a:ext cx="91440" cy="1558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8342"/>
              </a:lnTo>
              <a:lnTo>
                <a:pt x="99923" y="155834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B4C35-8CE2-4520-B541-49D9244F01F3}">
      <dsp:nvSpPr>
        <dsp:cNvPr id="0" name=""/>
        <dsp:cNvSpPr/>
      </dsp:nvSpPr>
      <dsp:spPr>
        <a:xfrm>
          <a:off x="1666190" y="169504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Efficiency</a:t>
          </a:r>
        </a:p>
      </dsp:txBody>
      <dsp:txXfrm>
        <a:off x="1674128" y="1702985"/>
        <a:ext cx="417749" cy="255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3C9C3-D2D8-4A78-9EE2-5B25411623AC}">
      <dsp:nvSpPr>
        <dsp:cNvPr id="0" name=""/>
        <dsp:cNvSpPr/>
      </dsp:nvSpPr>
      <dsp:spPr>
        <a:xfrm>
          <a:off x="1557783" y="1197"/>
          <a:ext cx="542032" cy="2710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Usability</a:t>
          </a:r>
        </a:p>
      </dsp:txBody>
      <dsp:txXfrm>
        <a:off x="1565721" y="9135"/>
        <a:ext cx="526156" cy="255140"/>
      </dsp:txXfrm>
    </dsp:sp>
    <dsp:sp modelId="{3C0AD857-8E3E-4D7D-8E04-FBDA5600652A}">
      <dsp:nvSpPr>
        <dsp:cNvPr id="0" name=""/>
        <dsp:cNvSpPr/>
      </dsp:nvSpPr>
      <dsp:spPr>
        <a:xfrm>
          <a:off x="1566267" y="272213"/>
          <a:ext cx="91440" cy="203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62"/>
              </a:lnTo>
              <a:lnTo>
                <a:pt x="99923" y="20326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74267-8C5C-474F-A662-EBF8E3B512FC}">
      <dsp:nvSpPr>
        <dsp:cNvPr id="0" name=""/>
        <dsp:cNvSpPr/>
      </dsp:nvSpPr>
      <dsp:spPr>
        <a:xfrm>
          <a:off x="1666190" y="339967"/>
          <a:ext cx="433625" cy="27101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Learnability</a:t>
          </a:r>
        </a:p>
      </dsp:txBody>
      <dsp:txXfrm>
        <a:off x="1674128" y="347905"/>
        <a:ext cx="417749" cy="255140"/>
      </dsp:txXfrm>
    </dsp:sp>
    <dsp:sp modelId="{43684C1C-04B4-41EA-A59B-63B5945E10F7}">
      <dsp:nvSpPr>
        <dsp:cNvPr id="0" name=""/>
        <dsp:cNvSpPr/>
      </dsp:nvSpPr>
      <dsp:spPr>
        <a:xfrm>
          <a:off x="1566267" y="272213"/>
          <a:ext cx="91440" cy="5420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2032"/>
              </a:lnTo>
              <a:lnTo>
                <a:pt x="99923" y="5420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80252-FE13-4512-AF11-644AC8DFDD36}">
      <dsp:nvSpPr>
        <dsp:cNvPr id="0" name=""/>
        <dsp:cNvSpPr/>
      </dsp:nvSpPr>
      <dsp:spPr>
        <a:xfrm>
          <a:off x="1666190" y="678737"/>
          <a:ext cx="433625" cy="27101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Memorability</a:t>
          </a:r>
        </a:p>
      </dsp:txBody>
      <dsp:txXfrm>
        <a:off x="1674128" y="686675"/>
        <a:ext cx="417749" cy="255140"/>
      </dsp:txXfrm>
    </dsp:sp>
    <dsp:sp modelId="{0F0DCCFD-2098-499A-8924-9B1BD0A42209}">
      <dsp:nvSpPr>
        <dsp:cNvPr id="0" name=""/>
        <dsp:cNvSpPr/>
      </dsp:nvSpPr>
      <dsp:spPr>
        <a:xfrm>
          <a:off x="1566267" y="272213"/>
          <a:ext cx="91440" cy="880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0802"/>
              </a:lnTo>
              <a:lnTo>
                <a:pt x="99923" y="88080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A8482-AF90-4233-A2E4-C3061A900392}">
      <dsp:nvSpPr>
        <dsp:cNvPr id="0" name=""/>
        <dsp:cNvSpPr/>
      </dsp:nvSpPr>
      <dsp:spPr>
        <a:xfrm>
          <a:off x="1666190" y="101750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Errors</a:t>
          </a:r>
        </a:p>
      </dsp:txBody>
      <dsp:txXfrm>
        <a:off x="1674128" y="1025445"/>
        <a:ext cx="417749" cy="255140"/>
      </dsp:txXfrm>
    </dsp:sp>
    <dsp:sp modelId="{77E19561-1A3C-433A-B70E-8AAAA5CB22E7}">
      <dsp:nvSpPr>
        <dsp:cNvPr id="0" name=""/>
        <dsp:cNvSpPr/>
      </dsp:nvSpPr>
      <dsp:spPr>
        <a:xfrm>
          <a:off x="1566267" y="272213"/>
          <a:ext cx="91440" cy="1219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19572"/>
              </a:lnTo>
              <a:lnTo>
                <a:pt x="99923" y="121957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FB797-966C-435A-82F7-76148D27420B}">
      <dsp:nvSpPr>
        <dsp:cNvPr id="0" name=""/>
        <dsp:cNvSpPr/>
      </dsp:nvSpPr>
      <dsp:spPr>
        <a:xfrm>
          <a:off x="1666190" y="135627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Satisfaction</a:t>
          </a:r>
        </a:p>
      </dsp:txBody>
      <dsp:txXfrm>
        <a:off x="1674128" y="1364215"/>
        <a:ext cx="417749" cy="255140"/>
      </dsp:txXfrm>
    </dsp:sp>
    <dsp:sp modelId="{97868BED-3985-4040-88F9-7BDC90D5474F}">
      <dsp:nvSpPr>
        <dsp:cNvPr id="0" name=""/>
        <dsp:cNvSpPr/>
      </dsp:nvSpPr>
      <dsp:spPr>
        <a:xfrm>
          <a:off x="1566267" y="272213"/>
          <a:ext cx="91440" cy="1558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8342"/>
              </a:lnTo>
              <a:lnTo>
                <a:pt x="99923" y="155834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B4C35-8CE2-4520-B541-49D9244F01F3}">
      <dsp:nvSpPr>
        <dsp:cNvPr id="0" name=""/>
        <dsp:cNvSpPr/>
      </dsp:nvSpPr>
      <dsp:spPr>
        <a:xfrm>
          <a:off x="1666190" y="169504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Efficiency</a:t>
          </a:r>
        </a:p>
      </dsp:txBody>
      <dsp:txXfrm>
        <a:off x="1674128" y="1702985"/>
        <a:ext cx="417749" cy="2551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3C9C3-D2D8-4A78-9EE2-5B25411623AC}">
      <dsp:nvSpPr>
        <dsp:cNvPr id="0" name=""/>
        <dsp:cNvSpPr/>
      </dsp:nvSpPr>
      <dsp:spPr>
        <a:xfrm>
          <a:off x="1557783" y="1197"/>
          <a:ext cx="542032" cy="2710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Usability</a:t>
          </a:r>
        </a:p>
      </dsp:txBody>
      <dsp:txXfrm>
        <a:off x="1565721" y="9135"/>
        <a:ext cx="526156" cy="255140"/>
      </dsp:txXfrm>
    </dsp:sp>
    <dsp:sp modelId="{3C0AD857-8E3E-4D7D-8E04-FBDA5600652A}">
      <dsp:nvSpPr>
        <dsp:cNvPr id="0" name=""/>
        <dsp:cNvSpPr/>
      </dsp:nvSpPr>
      <dsp:spPr>
        <a:xfrm>
          <a:off x="1566267" y="272213"/>
          <a:ext cx="91440" cy="203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62"/>
              </a:lnTo>
              <a:lnTo>
                <a:pt x="99923" y="20326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74267-8C5C-474F-A662-EBF8E3B512FC}">
      <dsp:nvSpPr>
        <dsp:cNvPr id="0" name=""/>
        <dsp:cNvSpPr/>
      </dsp:nvSpPr>
      <dsp:spPr>
        <a:xfrm>
          <a:off x="1666190" y="339967"/>
          <a:ext cx="433625" cy="27101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Learnability</a:t>
          </a:r>
        </a:p>
      </dsp:txBody>
      <dsp:txXfrm>
        <a:off x="1674128" y="347905"/>
        <a:ext cx="417749" cy="255140"/>
      </dsp:txXfrm>
    </dsp:sp>
    <dsp:sp modelId="{43684C1C-04B4-41EA-A59B-63B5945E10F7}">
      <dsp:nvSpPr>
        <dsp:cNvPr id="0" name=""/>
        <dsp:cNvSpPr/>
      </dsp:nvSpPr>
      <dsp:spPr>
        <a:xfrm>
          <a:off x="1566267" y="272213"/>
          <a:ext cx="91440" cy="5420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2032"/>
              </a:lnTo>
              <a:lnTo>
                <a:pt x="99923" y="5420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80252-FE13-4512-AF11-644AC8DFDD36}">
      <dsp:nvSpPr>
        <dsp:cNvPr id="0" name=""/>
        <dsp:cNvSpPr/>
      </dsp:nvSpPr>
      <dsp:spPr>
        <a:xfrm>
          <a:off x="1666190" y="678737"/>
          <a:ext cx="433625" cy="271016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Memorability</a:t>
          </a:r>
        </a:p>
      </dsp:txBody>
      <dsp:txXfrm>
        <a:off x="1674128" y="686675"/>
        <a:ext cx="417749" cy="255140"/>
      </dsp:txXfrm>
    </dsp:sp>
    <dsp:sp modelId="{0F0DCCFD-2098-499A-8924-9B1BD0A42209}">
      <dsp:nvSpPr>
        <dsp:cNvPr id="0" name=""/>
        <dsp:cNvSpPr/>
      </dsp:nvSpPr>
      <dsp:spPr>
        <a:xfrm>
          <a:off x="1566267" y="272213"/>
          <a:ext cx="91440" cy="880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0802"/>
              </a:lnTo>
              <a:lnTo>
                <a:pt x="99923" y="88080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A8482-AF90-4233-A2E4-C3061A900392}">
      <dsp:nvSpPr>
        <dsp:cNvPr id="0" name=""/>
        <dsp:cNvSpPr/>
      </dsp:nvSpPr>
      <dsp:spPr>
        <a:xfrm>
          <a:off x="1666190" y="1017507"/>
          <a:ext cx="433625" cy="27101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Errors</a:t>
          </a:r>
        </a:p>
      </dsp:txBody>
      <dsp:txXfrm>
        <a:off x="1674128" y="1025445"/>
        <a:ext cx="417749" cy="255140"/>
      </dsp:txXfrm>
    </dsp:sp>
    <dsp:sp modelId="{77E19561-1A3C-433A-B70E-8AAAA5CB22E7}">
      <dsp:nvSpPr>
        <dsp:cNvPr id="0" name=""/>
        <dsp:cNvSpPr/>
      </dsp:nvSpPr>
      <dsp:spPr>
        <a:xfrm>
          <a:off x="1566267" y="272213"/>
          <a:ext cx="91440" cy="1219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19572"/>
              </a:lnTo>
              <a:lnTo>
                <a:pt x="99923" y="121957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FB797-966C-435A-82F7-76148D27420B}">
      <dsp:nvSpPr>
        <dsp:cNvPr id="0" name=""/>
        <dsp:cNvSpPr/>
      </dsp:nvSpPr>
      <dsp:spPr>
        <a:xfrm>
          <a:off x="1666190" y="135627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Satisfaction</a:t>
          </a:r>
        </a:p>
      </dsp:txBody>
      <dsp:txXfrm>
        <a:off x="1674128" y="1364215"/>
        <a:ext cx="417749" cy="255140"/>
      </dsp:txXfrm>
    </dsp:sp>
    <dsp:sp modelId="{97868BED-3985-4040-88F9-7BDC90D5474F}">
      <dsp:nvSpPr>
        <dsp:cNvPr id="0" name=""/>
        <dsp:cNvSpPr/>
      </dsp:nvSpPr>
      <dsp:spPr>
        <a:xfrm>
          <a:off x="1566267" y="272213"/>
          <a:ext cx="91440" cy="1558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8342"/>
              </a:lnTo>
              <a:lnTo>
                <a:pt x="99923" y="155834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B4C35-8CE2-4520-B541-49D9244F01F3}">
      <dsp:nvSpPr>
        <dsp:cNvPr id="0" name=""/>
        <dsp:cNvSpPr/>
      </dsp:nvSpPr>
      <dsp:spPr>
        <a:xfrm>
          <a:off x="1666190" y="169504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Efficiency</a:t>
          </a:r>
        </a:p>
      </dsp:txBody>
      <dsp:txXfrm>
        <a:off x="1674128" y="1702985"/>
        <a:ext cx="417749" cy="2551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3C9C3-D2D8-4A78-9EE2-5B25411623AC}">
      <dsp:nvSpPr>
        <dsp:cNvPr id="0" name=""/>
        <dsp:cNvSpPr/>
      </dsp:nvSpPr>
      <dsp:spPr>
        <a:xfrm>
          <a:off x="1557783" y="1197"/>
          <a:ext cx="542032" cy="2710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Usability</a:t>
          </a:r>
        </a:p>
      </dsp:txBody>
      <dsp:txXfrm>
        <a:off x="1565721" y="9135"/>
        <a:ext cx="526156" cy="255140"/>
      </dsp:txXfrm>
    </dsp:sp>
    <dsp:sp modelId="{3C0AD857-8E3E-4D7D-8E04-FBDA5600652A}">
      <dsp:nvSpPr>
        <dsp:cNvPr id="0" name=""/>
        <dsp:cNvSpPr/>
      </dsp:nvSpPr>
      <dsp:spPr>
        <a:xfrm>
          <a:off x="1566267" y="272213"/>
          <a:ext cx="91440" cy="203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62"/>
              </a:lnTo>
              <a:lnTo>
                <a:pt x="99923" y="20326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74267-8C5C-474F-A662-EBF8E3B512FC}">
      <dsp:nvSpPr>
        <dsp:cNvPr id="0" name=""/>
        <dsp:cNvSpPr/>
      </dsp:nvSpPr>
      <dsp:spPr>
        <a:xfrm>
          <a:off x="1666190" y="339967"/>
          <a:ext cx="433625" cy="27101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Learnability</a:t>
          </a:r>
        </a:p>
      </dsp:txBody>
      <dsp:txXfrm>
        <a:off x="1674128" y="347905"/>
        <a:ext cx="417749" cy="255140"/>
      </dsp:txXfrm>
    </dsp:sp>
    <dsp:sp modelId="{43684C1C-04B4-41EA-A59B-63B5945E10F7}">
      <dsp:nvSpPr>
        <dsp:cNvPr id="0" name=""/>
        <dsp:cNvSpPr/>
      </dsp:nvSpPr>
      <dsp:spPr>
        <a:xfrm>
          <a:off x="1566267" y="272213"/>
          <a:ext cx="91440" cy="5420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2032"/>
              </a:lnTo>
              <a:lnTo>
                <a:pt x="99923" y="5420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80252-FE13-4512-AF11-644AC8DFDD36}">
      <dsp:nvSpPr>
        <dsp:cNvPr id="0" name=""/>
        <dsp:cNvSpPr/>
      </dsp:nvSpPr>
      <dsp:spPr>
        <a:xfrm>
          <a:off x="1666190" y="678737"/>
          <a:ext cx="433625" cy="271016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Memorability</a:t>
          </a:r>
        </a:p>
      </dsp:txBody>
      <dsp:txXfrm>
        <a:off x="1674128" y="686675"/>
        <a:ext cx="417749" cy="255140"/>
      </dsp:txXfrm>
    </dsp:sp>
    <dsp:sp modelId="{0F0DCCFD-2098-499A-8924-9B1BD0A42209}">
      <dsp:nvSpPr>
        <dsp:cNvPr id="0" name=""/>
        <dsp:cNvSpPr/>
      </dsp:nvSpPr>
      <dsp:spPr>
        <a:xfrm>
          <a:off x="1566267" y="272213"/>
          <a:ext cx="91440" cy="880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0802"/>
              </a:lnTo>
              <a:lnTo>
                <a:pt x="99923" y="88080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A8482-AF90-4233-A2E4-C3061A900392}">
      <dsp:nvSpPr>
        <dsp:cNvPr id="0" name=""/>
        <dsp:cNvSpPr/>
      </dsp:nvSpPr>
      <dsp:spPr>
        <a:xfrm>
          <a:off x="1666190" y="1017507"/>
          <a:ext cx="433625" cy="271016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Errors</a:t>
          </a:r>
        </a:p>
      </dsp:txBody>
      <dsp:txXfrm>
        <a:off x="1674128" y="1025445"/>
        <a:ext cx="417749" cy="255140"/>
      </dsp:txXfrm>
    </dsp:sp>
    <dsp:sp modelId="{77E19561-1A3C-433A-B70E-8AAAA5CB22E7}">
      <dsp:nvSpPr>
        <dsp:cNvPr id="0" name=""/>
        <dsp:cNvSpPr/>
      </dsp:nvSpPr>
      <dsp:spPr>
        <a:xfrm>
          <a:off x="1566267" y="272213"/>
          <a:ext cx="91440" cy="1219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19572"/>
              </a:lnTo>
              <a:lnTo>
                <a:pt x="99923" y="121957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FB797-966C-435A-82F7-76148D27420B}">
      <dsp:nvSpPr>
        <dsp:cNvPr id="0" name=""/>
        <dsp:cNvSpPr/>
      </dsp:nvSpPr>
      <dsp:spPr>
        <a:xfrm>
          <a:off x="1666190" y="1356277"/>
          <a:ext cx="433625" cy="27101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Satisfaction</a:t>
          </a:r>
        </a:p>
      </dsp:txBody>
      <dsp:txXfrm>
        <a:off x="1674128" y="1364215"/>
        <a:ext cx="417749" cy="255140"/>
      </dsp:txXfrm>
    </dsp:sp>
    <dsp:sp modelId="{97868BED-3985-4040-88F9-7BDC90D5474F}">
      <dsp:nvSpPr>
        <dsp:cNvPr id="0" name=""/>
        <dsp:cNvSpPr/>
      </dsp:nvSpPr>
      <dsp:spPr>
        <a:xfrm>
          <a:off x="1566267" y="272213"/>
          <a:ext cx="91440" cy="1558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8342"/>
              </a:lnTo>
              <a:lnTo>
                <a:pt x="99923" y="155834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B4C35-8CE2-4520-B541-49D9244F01F3}">
      <dsp:nvSpPr>
        <dsp:cNvPr id="0" name=""/>
        <dsp:cNvSpPr/>
      </dsp:nvSpPr>
      <dsp:spPr>
        <a:xfrm>
          <a:off x="1666190" y="1695047"/>
          <a:ext cx="433625" cy="271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Efficiency</a:t>
          </a:r>
        </a:p>
      </dsp:txBody>
      <dsp:txXfrm>
        <a:off x="1674128" y="1702985"/>
        <a:ext cx="417749" cy="2551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3C9C3-D2D8-4A78-9EE2-5B25411623AC}">
      <dsp:nvSpPr>
        <dsp:cNvPr id="0" name=""/>
        <dsp:cNvSpPr/>
      </dsp:nvSpPr>
      <dsp:spPr>
        <a:xfrm>
          <a:off x="1557783" y="1197"/>
          <a:ext cx="542032" cy="2710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Usability</a:t>
          </a:r>
        </a:p>
      </dsp:txBody>
      <dsp:txXfrm>
        <a:off x="1565721" y="9135"/>
        <a:ext cx="526156" cy="255140"/>
      </dsp:txXfrm>
    </dsp:sp>
    <dsp:sp modelId="{3C0AD857-8E3E-4D7D-8E04-FBDA5600652A}">
      <dsp:nvSpPr>
        <dsp:cNvPr id="0" name=""/>
        <dsp:cNvSpPr/>
      </dsp:nvSpPr>
      <dsp:spPr>
        <a:xfrm>
          <a:off x="1566267" y="272213"/>
          <a:ext cx="91440" cy="203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3262"/>
              </a:lnTo>
              <a:lnTo>
                <a:pt x="99923" y="20326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74267-8C5C-474F-A662-EBF8E3B512FC}">
      <dsp:nvSpPr>
        <dsp:cNvPr id="0" name=""/>
        <dsp:cNvSpPr/>
      </dsp:nvSpPr>
      <dsp:spPr>
        <a:xfrm>
          <a:off x="1666190" y="339967"/>
          <a:ext cx="433625" cy="271016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Learnability</a:t>
          </a:r>
        </a:p>
      </dsp:txBody>
      <dsp:txXfrm>
        <a:off x="1674128" y="347905"/>
        <a:ext cx="417749" cy="255140"/>
      </dsp:txXfrm>
    </dsp:sp>
    <dsp:sp modelId="{43684C1C-04B4-41EA-A59B-63B5945E10F7}">
      <dsp:nvSpPr>
        <dsp:cNvPr id="0" name=""/>
        <dsp:cNvSpPr/>
      </dsp:nvSpPr>
      <dsp:spPr>
        <a:xfrm>
          <a:off x="1566267" y="272213"/>
          <a:ext cx="91440" cy="5420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2032"/>
              </a:lnTo>
              <a:lnTo>
                <a:pt x="99923" y="54203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80252-FE13-4512-AF11-644AC8DFDD36}">
      <dsp:nvSpPr>
        <dsp:cNvPr id="0" name=""/>
        <dsp:cNvSpPr/>
      </dsp:nvSpPr>
      <dsp:spPr>
        <a:xfrm>
          <a:off x="1666190" y="678737"/>
          <a:ext cx="433625" cy="271016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Memorability</a:t>
          </a:r>
        </a:p>
      </dsp:txBody>
      <dsp:txXfrm>
        <a:off x="1674128" y="686675"/>
        <a:ext cx="417749" cy="255140"/>
      </dsp:txXfrm>
    </dsp:sp>
    <dsp:sp modelId="{0F0DCCFD-2098-499A-8924-9B1BD0A42209}">
      <dsp:nvSpPr>
        <dsp:cNvPr id="0" name=""/>
        <dsp:cNvSpPr/>
      </dsp:nvSpPr>
      <dsp:spPr>
        <a:xfrm>
          <a:off x="1566267" y="272213"/>
          <a:ext cx="91440" cy="880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80802"/>
              </a:lnTo>
              <a:lnTo>
                <a:pt x="99923" y="88080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A8482-AF90-4233-A2E4-C3061A900392}">
      <dsp:nvSpPr>
        <dsp:cNvPr id="0" name=""/>
        <dsp:cNvSpPr/>
      </dsp:nvSpPr>
      <dsp:spPr>
        <a:xfrm>
          <a:off x="1666190" y="1017507"/>
          <a:ext cx="433625" cy="271016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Errors</a:t>
          </a:r>
        </a:p>
      </dsp:txBody>
      <dsp:txXfrm>
        <a:off x="1674128" y="1025445"/>
        <a:ext cx="417749" cy="255140"/>
      </dsp:txXfrm>
    </dsp:sp>
    <dsp:sp modelId="{77E19561-1A3C-433A-B70E-8AAAA5CB22E7}">
      <dsp:nvSpPr>
        <dsp:cNvPr id="0" name=""/>
        <dsp:cNvSpPr/>
      </dsp:nvSpPr>
      <dsp:spPr>
        <a:xfrm>
          <a:off x="1566267" y="272213"/>
          <a:ext cx="91440" cy="1219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19572"/>
              </a:lnTo>
              <a:lnTo>
                <a:pt x="99923" y="121957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FB797-966C-435A-82F7-76148D27420B}">
      <dsp:nvSpPr>
        <dsp:cNvPr id="0" name=""/>
        <dsp:cNvSpPr/>
      </dsp:nvSpPr>
      <dsp:spPr>
        <a:xfrm>
          <a:off x="1666190" y="1356277"/>
          <a:ext cx="433625" cy="271016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Satisfaction</a:t>
          </a:r>
        </a:p>
      </dsp:txBody>
      <dsp:txXfrm>
        <a:off x="1674128" y="1364215"/>
        <a:ext cx="417749" cy="255140"/>
      </dsp:txXfrm>
    </dsp:sp>
    <dsp:sp modelId="{97868BED-3985-4040-88F9-7BDC90D5474F}">
      <dsp:nvSpPr>
        <dsp:cNvPr id="0" name=""/>
        <dsp:cNvSpPr/>
      </dsp:nvSpPr>
      <dsp:spPr>
        <a:xfrm>
          <a:off x="1566267" y="272213"/>
          <a:ext cx="91440" cy="15583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8342"/>
              </a:lnTo>
              <a:lnTo>
                <a:pt x="99923" y="1558342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B4C35-8CE2-4520-B541-49D9244F01F3}">
      <dsp:nvSpPr>
        <dsp:cNvPr id="0" name=""/>
        <dsp:cNvSpPr/>
      </dsp:nvSpPr>
      <dsp:spPr>
        <a:xfrm>
          <a:off x="1666190" y="1695047"/>
          <a:ext cx="433625" cy="27101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6350" rIns="9525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Efficiency</a:t>
          </a:r>
        </a:p>
      </dsp:txBody>
      <dsp:txXfrm>
        <a:off x="1674128" y="1702985"/>
        <a:ext cx="417749" cy="255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F78FA-012C-4268-A80D-9DA22CD6217B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56270-782D-4B4E-BDDD-EFE92E35A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87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D0C43AA-9E64-4376-BE42-9745E4AB8272}" type="slidenum">
              <a:rPr lang="en-GB" smtClean="0"/>
              <a:pPr eaLnBrk="1" hangingPunct="1"/>
              <a:t>2</a:t>
            </a:fld>
            <a:endParaRPr lang="en-GB"/>
          </a:p>
        </p:txBody>
      </p:sp>
      <p:sp>
        <p:nvSpPr>
          <p:cNvPr id="8704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fld id="{310099F5-17B0-40DC-9473-AAB030AB44CC}" type="slidenum">
              <a:rPr lang="en-US" sz="1200">
                <a:latin typeface="Times" charset="0"/>
              </a:rPr>
              <a:pPr algn="r"/>
              <a:t>2</a:t>
            </a:fld>
            <a:endParaRPr lang="en-US" sz="1200">
              <a:latin typeface="Times" charset="0"/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71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38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5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5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6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99B5E-8DA3-4123-BC34-DCAC8D7190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1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0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9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0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19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26DB6-32FC-4429-B730-394F8C44C189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853FB-C04E-4509-8966-74CC0ABE2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diagramColors" Target="../diagrams/colors2.xml"/><Relationship Id="rId5" Type="http://schemas.openxmlformats.org/officeDocument/2006/relationships/image" Target="../media/image4.jpg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3.jpg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1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12.jpe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4.jpeg"/><Relationship Id="rId7" Type="http://schemas.openxmlformats.org/officeDocument/2006/relationships/diagramColors" Target="../diagrams/colors6.xm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28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Usability is a </a:t>
            </a:r>
            <a:r>
              <a:rPr lang="en-US" b="1" dirty="0"/>
              <a:t>quality attribute </a:t>
            </a:r>
            <a:r>
              <a:rPr lang="en-US" dirty="0"/>
              <a:t>that assesses how easy user interfaces are to use. The word "usability" also refers to methods for improving ease-of-use during the design process.</a:t>
            </a:r>
          </a:p>
        </p:txBody>
      </p:sp>
    </p:spTree>
    <p:extLst>
      <p:ext uri="{BB962C8B-B14F-4D97-AF65-F5344CB8AC3E}">
        <p14:creationId xmlns:p14="http://schemas.microsoft.com/office/powerpoint/2010/main" val="294935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Usability is defined by </a:t>
            </a:r>
            <a:r>
              <a:rPr lang="en-US" b="1" dirty="0"/>
              <a:t>5 quality components</a:t>
            </a:r>
            <a:endParaRPr lang="en-GB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5098E98-2CBE-4CA8-B2C2-3C70F52E6E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0779180"/>
              </p:ext>
            </p:extLst>
          </p:nvPr>
        </p:nvGraphicFramePr>
        <p:xfrm>
          <a:off x="457200" y="1752600"/>
          <a:ext cx="8610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054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055" y="213004"/>
            <a:ext cx="7943545" cy="1401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Learnability:  </a:t>
            </a:r>
            <a:r>
              <a:rPr lang="en-US" sz="3600" dirty="0"/>
              <a:t>How easy is it for users to accomplish basic tasks the first time they encounter the design?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6"/>
          <a:stretch/>
        </p:blipFill>
        <p:spPr>
          <a:xfrm>
            <a:off x="7473052" y="2547963"/>
            <a:ext cx="863368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850"/>
          <a:stretch/>
        </p:blipFill>
        <p:spPr>
          <a:xfrm>
            <a:off x="3659826" y="1747644"/>
            <a:ext cx="1473751" cy="26413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02" y="4618042"/>
            <a:ext cx="1181100" cy="16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19"/>
          <a:stretch/>
        </p:blipFill>
        <p:spPr>
          <a:xfrm>
            <a:off x="1453570" y="2119761"/>
            <a:ext cx="1030470" cy="19672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636" y="4572000"/>
            <a:ext cx="1600200" cy="1600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250"/>
          <a:stretch/>
        </p:blipFill>
        <p:spPr>
          <a:xfrm>
            <a:off x="5061300" y="4618042"/>
            <a:ext cx="1363350" cy="15670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85"/>
          <a:stretch/>
        </p:blipFill>
        <p:spPr>
          <a:xfrm>
            <a:off x="5334000" y="2559686"/>
            <a:ext cx="817950" cy="1600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2615408" y="2072922"/>
            <a:ext cx="1030470" cy="2060940"/>
          </a:xfrm>
          <a:prstGeom prst="rect">
            <a:avLst/>
          </a:prstGeom>
        </p:spPr>
      </p:pic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16D97C35-3403-4103-AF6B-F7E3C17E7D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4302054"/>
              </p:ext>
            </p:extLst>
          </p:nvPr>
        </p:nvGraphicFramePr>
        <p:xfrm>
          <a:off x="-1249902" y="207330"/>
          <a:ext cx="3657600" cy="1967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86117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9683"/>
            <a:ext cx="8001000" cy="1669117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Memorability: </a:t>
            </a:r>
            <a:r>
              <a:rPr lang="en-US" sz="3200" dirty="0"/>
              <a:t>When users return to the design after a period of not using it, how easily can they reestablish proficiency?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675" y="2614264"/>
            <a:ext cx="6419850" cy="321945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EA48F8-D076-49B3-9FEA-116E9051FA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0927112"/>
              </p:ext>
            </p:extLst>
          </p:nvPr>
        </p:nvGraphicFramePr>
        <p:xfrm>
          <a:off x="-1249902" y="207330"/>
          <a:ext cx="3657600" cy="1967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0935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2734"/>
            <a:ext cx="7543800" cy="1967261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Errors: </a:t>
            </a:r>
            <a:r>
              <a:rPr lang="en-US" sz="3200" dirty="0"/>
              <a:t>How many errors do users make, how severe are these errors, and how easily can they recover from the errors?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2" r="42010" b="18868"/>
          <a:stretch/>
        </p:blipFill>
        <p:spPr>
          <a:xfrm rot="20818286">
            <a:off x="329566" y="3197773"/>
            <a:ext cx="4424363" cy="3429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5555">
            <a:off x="5075063" y="3363056"/>
            <a:ext cx="3405297" cy="2088266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44FB871-38F8-4C42-80E0-2EEB01EAB0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0906260"/>
              </p:ext>
            </p:extLst>
          </p:nvPr>
        </p:nvGraphicFramePr>
        <p:xfrm>
          <a:off x="-1249902" y="207330"/>
          <a:ext cx="3657600" cy="1967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71404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910" y="118656"/>
            <a:ext cx="6950268" cy="1405344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Satisfaction: </a:t>
            </a:r>
            <a:r>
              <a:rPr lang="en-US" sz="3200" dirty="0"/>
              <a:t>How pleasant is it to use the design?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584" y="2045677"/>
            <a:ext cx="3677587" cy="2438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78" y="4800600"/>
            <a:ext cx="8175533" cy="17795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"/>
          <a:stretch/>
        </p:blipFill>
        <p:spPr>
          <a:xfrm>
            <a:off x="6019800" y="1432559"/>
            <a:ext cx="2535382" cy="3394418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5B70D4E-02A6-4EB6-9B4E-A0972A2E6F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631225"/>
              </p:ext>
            </p:extLst>
          </p:nvPr>
        </p:nvGraphicFramePr>
        <p:xfrm>
          <a:off x="-1249902" y="207330"/>
          <a:ext cx="3657600" cy="1967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5247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153400" cy="14779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Efficiency:  </a:t>
            </a:r>
            <a:r>
              <a:rPr lang="en-US" sz="3200" dirty="0"/>
              <a:t>Once users have learned the design, how quickly can they perform tasks?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514600"/>
            <a:ext cx="3810000" cy="381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048000"/>
            <a:ext cx="3810000" cy="2282072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9C9CBC2-8E94-498F-BAD7-7DA945B21C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1071171"/>
              </p:ext>
            </p:extLst>
          </p:nvPr>
        </p:nvGraphicFramePr>
        <p:xfrm>
          <a:off x="-1249902" y="207330"/>
          <a:ext cx="3657600" cy="1967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9759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E8C2125DCC6046A6505BD172B18F58" ma:contentTypeVersion="3" ma:contentTypeDescription="Create a new document." ma:contentTypeScope="" ma:versionID="301d94916e261b1113cc0d8bfbae76e8">
  <xsd:schema xmlns:xsd="http://www.w3.org/2001/XMLSchema" xmlns:xs="http://www.w3.org/2001/XMLSchema" xmlns:p="http://schemas.microsoft.com/office/2006/metadata/properties" xmlns:ns3="f01370fc-e1ad-4e39-a80d-64ea373b84ad" targetNamespace="http://schemas.microsoft.com/office/2006/metadata/properties" ma:root="true" ma:fieldsID="71d7b233d19962d751684f99b2844610" ns3:_="">
    <xsd:import namespace="f01370fc-e1ad-4e39-a80d-64ea373b84a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1370fc-e1ad-4e39-a80d-64ea373b84a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BAD693-5BC9-4D8E-BE0F-3CD69A9438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1370fc-e1ad-4e39-a80d-64ea373b84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65F923-28A9-441C-8287-AA372CDDDF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AC9F482-4BFA-421D-9FEB-2DB0C713E5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5765</TotalTime>
  <Words>173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</vt:lpstr>
      <vt:lpstr>Office Theme</vt:lpstr>
      <vt:lpstr>Usability</vt:lpstr>
      <vt:lpstr>Usability is defined by 5 quality components</vt:lpstr>
      <vt:lpstr>Learnability:  How easy is it for users to accomplish basic tasks the first time they encounter the design?</vt:lpstr>
      <vt:lpstr>Memorability: When users return to the design after a period of not using it, how easily can they reestablish proficiency?</vt:lpstr>
      <vt:lpstr>Errors: How many errors do users make, how severe are these errors, and how easily can they recover from the errors?</vt:lpstr>
      <vt:lpstr>Satisfaction: How pleasant is it to use the design?</vt:lpstr>
      <vt:lpstr>Efficiency:  Once users have learned the design, how quickly can they perform tasks?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Leftover from Intro</dc:title>
  <dc:creator>Sarah Walczynski</dc:creator>
  <cp:lastModifiedBy>Sarah Walczynski</cp:lastModifiedBy>
  <cp:revision>76</cp:revision>
  <dcterms:created xsi:type="dcterms:W3CDTF">2014-08-17T21:51:24Z</dcterms:created>
  <dcterms:modified xsi:type="dcterms:W3CDTF">2021-01-19T16:24:57Z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0x01010062E8C2125DCC6046A6505BD172B18F58</vt:lpwstr>
  </property>
</Properties>
</file>