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29" r:id="rId5"/>
    <p:sldId id="330" r:id="rId6"/>
    <p:sldId id="331" r:id="rId7"/>
    <p:sldId id="332" r:id="rId8"/>
    <p:sldId id="362" r:id="rId9"/>
    <p:sldId id="333" r:id="rId10"/>
    <p:sldId id="334" r:id="rId11"/>
    <p:sldId id="335" r:id="rId12"/>
    <p:sldId id="363" r:id="rId13"/>
    <p:sldId id="336" r:id="rId14"/>
    <p:sldId id="337" r:id="rId15"/>
    <p:sldId id="340" r:id="rId16"/>
    <p:sldId id="341" r:id="rId17"/>
    <p:sldId id="342" r:id="rId18"/>
    <p:sldId id="343" r:id="rId19"/>
    <p:sldId id="344" r:id="rId20"/>
    <p:sldId id="364" r:id="rId21"/>
    <p:sldId id="356" r:id="rId22"/>
    <p:sldId id="346" r:id="rId23"/>
    <p:sldId id="286" r:id="rId24"/>
    <p:sldId id="347" r:id="rId25"/>
    <p:sldId id="34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C22CA-6B4A-4C3C-BB44-0C46AD56DF85}" v="17" dt="2021-01-19T16:34:53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alczynski" userId="87c022c3dc763e1d" providerId="LiveId" clId="{54A75BA7-307A-42A0-94C6-3256B79D07EF}"/>
    <pc:docChg chg="custSel mod delSld modSld modMainMaster">
      <pc:chgData name="Sarah Walczynski" userId="87c022c3dc763e1d" providerId="LiveId" clId="{54A75BA7-307A-42A0-94C6-3256B79D07EF}" dt="2021-01-19T16:34:53.839" v="117"/>
      <pc:docMkLst>
        <pc:docMk/>
      </pc:docMkLst>
      <pc:sldChg chg="del">
        <pc:chgData name="Sarah Walczynski" userId="87c022c3dc763e1d" providerId="LiveId" clId="{54A75BA7-307A-42A0-94C6-3256B79D07EF}" dt="2021-01-19T16:08:26.168" v="2" actId="2696"/>
        <pc:sldMkLst>
          <pc:docMk/>
          <pc:sldMk cId="1647051348" sldId="283"/>
        </pc:sldMkLst>
      </pc:sldChg>
      <pc:sldChg chg="addSp">
        <pc:chgData name="Sarah Walczynski" userId="87c022c3dc763e1d" providerId="LiveId" clId="{54A75BA7-307A-42A0-94C6-3256B79D07EF}" dt="2021-01-19T16:34:49.754" v="115"/>
        <pc:sldMkLst>
          <pc:docMk/>
          <pc:sldMk cId="1068859507" sldId="286"/>
        </pc:sldMkLst>
        <pc:spChg chg="add">
          <ac:chgData name="Sarah Walczynski" userId="87c022c3dc763e1d" providerId="LiveId" clId="{54A75BA7-307A-42A0-94C6-3256B79D07EF}" dt="2021-01-19T16:34:49.754" v="115"/>
          <ac:spMkLst>
            <pc:docMk/>
            <pc:sldMk cId="1068859507" sldId="286"/>
            <ac:spMk id="6" creationId="{AA897398-5427-44A7-947D-A8B9B02C4077}"/>
          </ac:spMkLst>
        </pc:spChg>
      </pc:sldChg>
      <pc:sldChg chg="del">
        <pc:chgData name="Sarah Walczynski" userId="87c022c3dc763e1d" providerId="LiveId" clId="{54A75BA7-307A-42A0-94C6-3256B79D07EF}" dt="2021-01-19T16:08:26.176" v="3" actId="2696"/>
        <pc:sldMkLst>
          <pc:docMk/>
          <pc:sldMk cId="2224626263" sldId="316"/>
        </pc:sldMkLst>
      </pc:sldChg>
      <pc:sldChg chg="del">
        <pc:chgData name="Sarah Walczynski" userId="87c022c3dc763e1d" providerId="LiveId" clId="{54A75BA7-307A-42A0-94C6-3256B79D07EF}" dt="2021-01-19T16:08:26.202" v="6" actId="2696"/>
        <pc:sldMkLst>
          <pc:docMk/>
          <pc:sldMk cId="2005776932" sldId="317"/>
        </pc:sldMkLst>
      </pc:sldChg>
      <pc:sldChg chg="del">
        <pc:chgData name="Sarah Walczynski" userId="87c022c3dc763e1d" providerId="LiveId" clId="{54A75BA7-307A-42A0-94C6-3256B79D07EF}" dt="2021-01-19T16:08:26.184" v="4" actId="2696"/>
        <pc:sldMkLst>
          <pc:docMk/>
          <pc:sldMk cId="4104207238" sldId="318"/>
        </pc:sldMkLst>
      </pc:sldChg>
      <pc:sldChg chg="del">
        <pc:chgData name="Sarah Walczynski" userId="87c022c3dc763e1d" providerId="LiveId" clId="{54A75BA7-307A-42A0-94C6-3256B79D07EF}" dt="2021-01-19T16:08:26.192" v="5" actId="2696"/>
        <pc:sldMkLst>
          <pc:docMk/>
          <pc:sldMk cId="786624267" sldId="319"/>
        </pc:sldMkLst>
      </pc:sldChg>
      <pc:sldChg chg="del">
        <pc:chgData name="Sarah Walczynski" userId="87c022c3dc763e1d" providerId="LiveId" clId="{54A75BA7-307A-42A0-94C6-3256B79D07EF}" dt="2021-01-19T16:08:26.292" v="17" actId="2696"/>
        <pc:sldMkLst>
          <pc:docMk/>
          <pc:sldMk cId="2500546422" sldId="321"/>
        </pc:sldMkLst>
      </pc:sldChg>
      <pc:sldChg chg="del">
        <pc:chgData name="Sarah Walczynski" userId="87c022c3dc763e1d" providerId="LiveId" clId="{54A75BA7-307A-42A0-94C6-3256B79D07EF}" dt="2021-01-19T16:08:26.254" v="12" actId="2696"/>
        <pc:sldMkLst>
          <pc:docMk/>
          <pc:sldMk cId="4223808748" sldId="322"/>
        </pc:sldMkLst>
      </pc:sldChg>
      <pc:sldChg chg="del">
        <pc:chgData name="Sarah Walczynski" userId="87c022c3dc763e1d" providerId="LiveId" clId="{54A75BA7-307A-42A0-94C6-3256B79D07EF}" dt="2021-01-19T16:08:26.263" v="13" actId="2696"/>
        <pc:sldMkLst>
          <pc:docMk/>
          <pc:sldMk cId="2660107631" sldId="323"/>
        </pc:sldMkLst>
      </pc:sldChg>
      <pc:sldChg chg="del">
        <pc:chgData name="Sarah Walczynski" userId="87c022c3dc763e1d" providerId="LiveId" clId="{54A75BA7-307A-42A0-94C6-3256B79D07EF}" dt="2021-01-19T16:08:26.341" v="23" actId="2696"/>
        <pc:sldMkLst>
          <pc:docMk/>
          <pc:sldMk cId="3659335602" sldId="325"/>
        </pc:sldMkLst>
      </pc:sldChg>
      <pc:sldChg chg="del">
        <pc:chgData name="Sarah Walczynski" userId="87c022c3dc763e1d" providerId="LiveId" clId="{54A75BA7-307A-42A0-94C6-3256B79D07EF}" dt="2021-01-19T16:08:26.159" v="1" actId="2696"/>
        <pc:sldMkLst>
          <pc:docMk/>
          <pc:sldMk cId="904373255" sldId="327"/>
        </pc:sldMkLst>
      </pc:sldChg>
      <pc:sldChg chg="addSp delSp modSp mod setBg setClrOvrMap">
        <pc:chgData name="Sarah Walczynski" userId="87c022c3dc763e1d" providerId="LiveId" clId="{54A75BA7-307A-42A0-94C6-3256B79D07EF}" dt="2021-01-19T16:33:44.160" v="103" actId="26606"/>
        <pc:sldMkLst>
          <pc:docMk/>
          <pc:sldMk cId="2196853093" sldId="329"/>
        </pc:sldMkLst>
        <pc:spChg chg="del">
          <ac:chgData name="Sarah Walczynski" userId="87c022c3dc763e1d" providerId="LiveId" clId="{54A75BA7-307A-42A0-94C6-3256B79D07EF}" dt="2021-01-19T16:30:37.373" v="24" actId="478"/>
          <ac:spMkLst>
            <pc:docMk/>
            <pc:sldMk cId="2196853093" sldId="329"/>
            <ac:spMk id="5" creationId="{00000000-0000-0000-0000-000000000000}"/>
          </ac:spMkLst>
        </pc:spChg>
        <pc:spChg chg="add">
          <ac:chgData name="Sarah Walczynski" userId="87c022c3dc763e1d" providerId="LiveId" clId="{54A75BA7-307A-42A0-94C6-3256B79D07EF}" dt="2021-01-19T16:33:44.160" v="103" actId="26606"/>
          <ac:spMkLst>
            <pc:docMk/>
            <pc:sldMk cId="2196853093" sldId="329"/>
            <ac:spMk id="74" creationId="{C7FA33FF-088D-4F16-95A2-2C64D353DEA8}"/>
          </ac:spMkLst>
        </pc:spChg>
        <pc:spChg chg="add">
          <ac:chgData name="Sarah Walczynski" userId="87c022c3dc763e1d" providerId="LiveId" clId="{54A75BA7-307A-42A0-94C6-3256B79D07EF}" dt="2021-01-19T16:33:44.160" v="103" actId="26606"/>
          <ac:spMkLst>
            <pc:docMk/>
            <pc:sldMk cId="2196853093" sldId="329"/>
            <ac:spMk id="76" creationId="{A376EFB1-01CF-419F-ABF1-2AF02BBFCBD1}"/>
          </ac:spMkLst>
        </pc:spChg>
        <pc:spChg chg="add">
          <ac:chgData name="Sarah Walczynski" userId="87c022c3dc763e1d" providerId="LiveId" clId="{54A75BA7-307A-42A0-94C6-3256B79D07EF}" dt="2021-01-19T16:33:44.160" v="103" actId="26606"/>
          <ac:spMkLst>
            <pc:docMk/>
            <pc:sldMk cId="2196853093" sldId="329"/>
            <ac:spMk id="78" creationId="{FF9DEA15-78BD-4750-AA18-B9F28A6D5AB8}"/>
          </ac:spMkLst>
        </pc:spChg>
        <pc:spChg chg="del">
          <ac:chgData name="Sarah Walczynski" userId="87c022c3dc763e1d" providerId="LiveId" clId="{54A75BA7-307A-42A0-94C6-3256B79D07EF}" dt="2021-01-19T16:31:58.187" v="65" actId="478"/>
          <ac:spMkLst>
            <pc:docMk/>
            <pc:sldMk cId="2196853093" sldId="329"/>
            <ac:spMk id="40962" creationId="{00000000-0000-0000-0000-000000000000}"/>
          </ac:spMkLst>
        </pc:spChg>
        <pc:spChg chg="mod">
          <ac:chgData name="Sarah Walczynski" userId="87c022c3dc763e1d" providerId="LiveId" clId="{54A75BA7-307A-42A0-94C6-3256B79D07EF}" dt="2021-01-19T16:33:44.160" v="103" actId="26606"/>
          <ac:spMkLst>
            <pc:docMk/>
            <pc:sldMk cId="2196853093" sldId="329"/>
            <ac:spMk id="40964" creationId="{00000000-0000-0000-0000-000000000000}"/>
          </ac:spMkLst>
        </pc:spChg>
        <pc:spChg chg="mod">
          <ac:chgData name="Sarah Walczynski" userId="87c022c3dc763e1d" providerId="LiveId" clId="{54A75BA7-307A-42A0-94C6-3256B79D07EF}" dt="2021-01-19T16:33:44.160" v="103" actId="26606"/>
          <ac:spMkLst>
            <pc:docMk/>
            <pc:sldMk cId="2196853093" sldId="329"/>
            <ac:spMk id="40965" creationId="{00000000-0000-0000-0000-000000000000}"/>
          </ac:spMkLst>
        </pc:spChg>
        <pc:picChg chg="mod ord">
          <ac:chgData name="Sarah Walczynski" userId="87c022c3dc763e1d" providerId="LiveId" clId="{54A75BA7-307A-42A0-94C6-3256B79D07EF}" dt="2021-01-19T16:33:44.160" v="103" actId="26606"/>
          <ac:picMkLst>
            <pc:docMk/>
            <pc:sldMk cId="2196853093" sldId="329"/>
            <ac:picMk id="2" creationId="{00000000-0000-0000-0000-000000000000}"/>
          </ac:picMkLst>
        </pc:picChg>
        <pc:picChg chg="mod">
          <ac:chgData name="Sarah Walczynski" userId="87c022c3dc763e1d" providerId="LiveId" clId="{54A75BA7-307A-42A0-94C6-3256B79D07EF}" dt="2021-01-19T16:33:44.160" v="103" actId="26606"/>
          <ac:picMkLst>
            <pc:docMk/>
            <pc:sldMk cId="2196853093" sldId="329"/>
            <ac:picMk id="3" creationId="{00000000-0000-0000-0000-000000000000}"/>
          </ac:picMkLst>
        </pc:picChg>
      </pc:sldChg>
      <pc:sldChg chg="addSp delSp modSp">
        <pc:chgData name="Sarah Walczynski" userId="87c022c3dc763e1d" providerId="LiveId" clId="{54A75BA7-307A-42A0-94C6-3256B79D07EF}" dt="2021-01-19T16:34:08.130" v="107" actId="1076"/>
        <pc:sldMkLst>
          <pc:docMk/>
          <pc:sldMk cId="153082335" sldId="330"/>
        </pc:sldMkLst>
        <pc:spChg chg="add mod">
          <ac:chgData name="Sarah Walczynski" userId="87c022c3dc763e1d" providerId="LiveId" clId="{54A75BA7-307A-42A0-94C6-3256B79D07EF}" dt="2021-01-19T16:31:31.635" v="64"/>
          <ac:spMkLst>
            <pc:docMk/>
            <pc:sldMk cId="153082335" sldId="330"/>
            <ac:spMk id="2" creationId="{0A13A909-BB1B-4165-91F7-EC8F059570CB}"/>
          </ac:spMkLst>
        </pc:spChg>
        <pc:spChg chg="del">
          <ac:chgData name="Sarah Walczynski" userId="87c022c3dc763e1d" providerId="LiveId" clId="{54A75BA7-307A-42A0-94C6-3256B79D07EF}" dt="2021-01-19T16:33:52.267" v="104" actId="478"/>
          <ac:spMkLst>
            <pc:docMk/>
            <pc:sldMk cId="153082335" sldId="330"/>
            <ac:spMk id="5" creationId="{00000000-0000-0000-0000-000000000000}"/>
          </ac:spMkLst>
        </pc:spChg>
        <pc:spChg chg="add del mod">
          <ac:chgData name="Sarah Walczynski" userId="87c022c3dc763e1d" providerId="LiveId" clId="{54A75BA7-307A-42A0-94C6-3256B79D07EF}" dt="2021-01-19T16:34:08.130" v="107" actId="1076"/>
          <ac:spMkLst>
            <pc:docMk/>
            <pc:sldMk cId="153082335" sldId="330"/>
            <ac:spMk id="41988" creationId="{00000000-0000-0000-0000-000000000000}"/>
          </ac:spMkLst>
        </pc:spChg>
      </pc:sldChg>
      <pc:sldChg chg="addSp">
        <pc:chgData name="Sarah Walczynski" userId="87c022c3dc763e1d" providerId="LiveId" clId="{54A75BA7-307A-42A0-94C6-3256B79D07EF}" dt="2021-01-19T16:34:32.859" v="109"/>
        <pc:sldMkLst>
          <pc:docMk/>
          <pc:sldMk cId="3294893056" sldId="333"/>
        </pc:sldMkLst>
        <pc:spChg chg="add">
          <ac:chgData name="Sarah Walczynski" userId="87c022c3dc763e1d" providerId="LiveId" clId="{54A75BA7-307A-42A0-94C6-3256B79D07EF}" dt="2021-01-19T16:34:32.859" v="109"/>
          <ac:spMkLst>
            <pc:docMk/>
            <pc:sldMk cId="3294893056" sldId="333"/>
            <ac:spMk id="3" creationId="{3264996A-AC65-4D64-B06D-53518935092C}"/>
          </ac:spMkLst>
        </pc:spChg>
      </pc:sldChg>
      <pc:sldChg chg="addSp">
        <pc:chgData name="Sarah Walczynski" userId="87c022c3dc763e1d" providerId="LiveId" clId="{54A75BA7-307A-42A0-94C6-3256B79D07EF}" dt="2021-01-19T16:34:38.367" v="111"/>
        <pc:sldMkLst>
          <pc:docMk/>
          <pc:sldMk cId="859534092" sldId="337"/>
        </pc:sldMkLst>
        <pc:spChg chg="add">
          <ac:chgData name="Sarah Walczynski" userId="87c022c3dc763e1d" providerId="LiveId" clId="{54A75BA7-307A-42A0-94C6-3256B79D07EF}" dt="2021-01-19T16:34:38.367" v="111"/>
          <ac:spMkLst>
            <pc:docMk/>
            <pc:sldMk cId="859534092" sldId="337"/>
            <ac:spMk id="5" creationId="{EE9185C4-C383-49C6-88FE-6B8601BFB545}"/>
          </ac:spMkLst>
        </pc:spChg>
      </pc:sldChg>
      <pc:sldChg chg="addSp">
        <pc:chgData name="Sarah Walczynski" userId="87c022c3dc763e1d" providerId="LiveId" clId="{54A75BA7-307A-42A0-94C6-3256B79D07EF}" dt="2021-01-19T16:34:47.368" v="114"/>
        <pc:sldMkLst>
          <pc:docMk/>
          <pc:sldMk cId="2078656817" sldId="346"/>
        </pc:sldMkLst>
        <pc:spChg chg="add">
          <ac:chgData name="Sarah Walczynski" userId="87c022c3dc763e1d" providerId="LiveId" clId="{54A75BA7-307A-42A0-94C6-3256B79D07EF}" dt="2021-01-19T16:34:47.368" v="114"/>
          <ac:spMkLst>
            <pc:docMk/>
            <pc:sldMk cId="2078656817" sldId="346"/>
            <ac:spMk id="5" creationId="{7FAED931-874D-4948-A587-C7F92540283D}"/>
          </ac:spMkLst>
        </pc:spChg>
      </pc:sldChg>
      <pc:sldChg chg="addSp">
        <pc:chgData name="Sarah Walczynski" userId="87c022c3dc763e1d" providerId="LiveId" clId="{54A75BA7-307A-42A0-94C6-3256B79D07EF}" dt="2021-01-19T16:34:51.817" v="116"/>
        <pc:sldMkLst>
          <pc:docMk/>
          <pc:sldMk cId="2164077768" sldId="347"/>
        </pc:sldMkLst>
        <pc:spChg chg="add">
          <ac:chgData name="Sarah Walczynski" userId="87c022c3dc763e1d" providerId="LiveId" clId="{54A75BA7-307A-42A0-94C6-3256B79D07EF}" dt="2021-01-19T16:34:51.817" v="116"/>
          <ac:spMkLst>
            <pc:docMk/>
            <pc:sldMk cId="2164077768" sldId="347"/>
            <ac:spMk id="9" creationId="{14CDA94C-2C1F-4C19-B096-6D5535832B53}"/>
          </ac:spMkLst>
        </pc:spChg>
      </pc:sldChg>
      <pc:sldChg chg="addSp">
        <pc:chgData name="Sarah Walczynski" userId="87c022c3dc763e1d" providerId="LiveId" clId="{54A75BA7-307A-42A0-94C6-3256B79D07EF}" dt="2021-01-19T16:34:53.839" v="117"/>
        <pc:sldMkLst>
          <pc:docMk/>
          <pc:sldMk cId="1311068987" sldId="348"/>
        </pc:sldMkLst>
        <pc:spChg chg="add">
          <ac:chgData name="Sarah Walczynski" userId="87c022c3dc763e1d" providerId="LiveId" clId="{54A75BA7-307A-42A0-94C6-3256B79D07EF}" dt="2021-01-19T16:34:53.839" v="117"/>
          <ac:spMkLst>
            <pc:docMk/>
            <pc:sldMk cId="1311068987" sldId="348"/>
            <ac:spMk id="3" creationId="{3C82000B-1AEB-464C-A0B8-505D21295D7C}"/>
          </ac:spMkLst>
        </pc:spChg>
      </pc:sldChg>
      <pc:sldChg chg="del">
        <pc:chgData name="Sarah Walczynski" userId="87c022c3dc763e1d" providerId="LiveId" clId="{54A75BA7-307A-42A0-94C6-3256B79D07EF}" dt="2021-01-19T16:08:26.237" v="10" actId="2696"/>
        <pc:sldMkLst>
          <pc:docMk/>
          <pc:sldMk cId="3601934536" sldId="351"/>
        </pc:sldMkLst>
      </pc:sldChg>
      <pc:sldChg chg="del">
        <pc:chgData name="Sarah Walczynski" userId="87c022c3dc763e1d" providerId="LiveId" clId="{54A75BA7-307A-42A0-94C6-3256B79D07EF}" dt="2021-01-19T16:08:26.213" v="7" actId="2696"/>
        <pc:sldMkLst>
          <pc:docMk/>
          <pc:sldMk cId="416481200" sldId="352"/>
        </pc:sldMkLst>
      </pc:sldChg>
      <pc:sldChg chg="del">
        <pc:chgData name="Sarah Walczynski" userId="87c022c3dc763e1d" providerId="LiveId" clId="{54A75BA7-307A-42A0-94C6-3256B79D07EF}" dt="2021-01-19T16:08:26.221" v="8" actId="2696"/>
        <pc:sldMkLst>
          <pc:docMk/>
          <pc:sldMk cId="3092189969" sldId="353"/>
        </pc:sldMkLst>
      </pc:sldChg>
      <pc:sldChg chg="del">
        <pc:chgData name="Sarah Walczynski" userId="87c022c3dc763e1d" providerId="LiveId" clId="{54A75BA7-307A-42A0-94C6-3256B79D07EF}" dt="2021-01-19T16:08:26.231" v="9" actId="2696"/>
        <pc:sldMkLst>
          <pc:docMk/>
          <pc:sldMk cId="2451347859" sldId="354"/>
        </pc:sldMkLst>
      </pc:sldChg>
      <pc:sldChg chg="del">
        <pc:chgData name="Sarah Walczynski" userId="87c022c3dc763e1d" providerId="LiveId" clId="{54A75BA7-307A-42A0-94C6-3256B79D07EF}" dt="2021-01-19T16:08:26.284" v="16" actId="2696"/>
        <pc:sldMkLst>
          <pc:docMk/>
          <pc:sldMk cId="2949355427" sldId="355"/>
        </pc:sldMkLst>
      </pc:sldChg>
      <pc:sldChg chg="addSp">
        <pc:chgData name="Sarah Walczynski" userId="87c022c3dc763e1d" providerId="LiveId" clId="{54A75BA7-307A-42A0-94C6-3256B79D07EF}" dt="2021-01-19T16:34:45.569" v="113"/>
        <pc:sldMkLst>
          <pc:docMk/>
          <pc:sldMk cId="84419509" sldId="356"/>
        </pc:sldMkLst>
        <pc:spChg chg="add">
          <ac:chgData name="Sarah Walczynski" userId="87c022c3dc763e1d" providerId="LiveId" clId="{54A75BA7-307A-42A0-94C6-3256B79D07EF}" dt="2021-01-19T16:34:45.569" v="113"/>
          <ac:spMkLst>
            <pc:docMk/>
            <pc:sldMk cId="84419509" sldId="356"/>
            <ac:spMk id="5" creationId="{8452E1B4-1B5A-4226-9360-6ECF5F981E1D}"/>
          </ac:spMkLst>
        </pc:spChg>
      </pc:sldChg>
      <pc:sldChg chg="del">
        <pc:chgData name="Sarah Walczynski" userId="87c022c3dc763e1d" providerId="LiveId" clId="{54A75BA7-307A-42A0-94C6-3256B79D07EF}" dt="2021-01-19T16:08:26.270" v="14" actId="2696"/>
        <pc:sldMkLst>
          <pc:docMk/>
          <pc:sldMk cId="951971494" sldId="358"/>
        </pc:sldMkLst>
      </pc:sldChg>
      <pc:sldChg chg="addSp">
        <pc:chgData name="Sarah Walczynski" userId="87c022c3dc763e1d" providerId="LiveId" clId="{54A75BA7-307A-42A0-94C6-3256B79D07EF}" dt="2021-01-19T16:34:30.392" v="108"/>
        <pc:sldMkLst>
          <pc:docMk/>
          <pc:sldMk cId="3410164468" sldId="362"/>
        </pc:sldMkLst>
        <pc:spChg chg="add">
          <ac:chgData name="Sarah Walczynski" userId="87c022c3dc763e1d" providerId="LiveId" clId="{54A75BA7-307A-42A0-94C6-3256B79D07EF}" dt="2021-01-19T16:34:30.392" v="108"/>
          <ac:spMkLst>
            <pc:docMk/>
            <pc:sldMk cId="3410164468" sldId="362"/>
            <ac:spMk id="4" creationId="{C4551A72-DD42-45C7-BEC0-F4B58C20F35C}"/>
          </ac:spMkLst>
        </pc:spChg>
      </pc:sldChg>
      <pc:sldChg chg="addSp">
        <pc:chgData name="Sarah Walczynski" userId="87c022c3dc763e1d" providerId="LiveId" clId="{54A75BA7-307A-42A0-94C6-3256B79D07EF}" dt="2021-01-19T16:34:36.257" v="110"/>
        <pc:sldMkLst>
          <pc:docMk/>
          <pc:sldMk cId="3849495019" sldId="363"/>
        </pc:sldMkLst>
        <pc:spChg chg="add">
          <ac:chgData name="Sarah Walczynski" userId="87c022c3dc763e1d" providerId="LiveId" clId="{54A75BA7-307A-42A0-94C6-3256B79D07EF}" dt="2021-01-19T16:34:36.257" v="110"/>
          <ac:spMkLst>
            <pc:docMk/>
            <pc:sldMk cId="3849495019" sldId="363"/>
            <ac:spMk id="5" creationId="{948D2B0A-D300-4D99-A4A9-FE5C60EA896E}"/>
          </ac:spMkLst>
        </pc:spChg>
      </pc:sldChg>
      <pc:sldChg chg="addSp">
        <pc:chgData name="Sarah Walczynski" userId="87c022c3dc763e1d" providerId="LiveId" clId="{54A75BA7-307A-42A0-94C6-3256B79D07EF}" dt="2021-01-19T16:34:43.779" v="112"/>
        <pc:sldMkLst>
          <pc:docMk/>
          <pc:sldMk cId="1112388386" sldId="364"/>
        </pc:sldMkLst>
        <pc:spChg chg="add">
          <ac:chgData name="Sarah Walczynski" userId="87c022c3dc763e1d" providerId="LiveId" clId="{54A75BA7-307A-42A0-94C6-3256B79D07EF}" dt="2021-01-19T16:34:43.779" v="112"/>
          <ac:spMkLst>
            <pc:docMk/>
            <pc:sldMk cId="1112388386" sldId="364"/>
            <ac:spMk id="5" creationId="{44D12A6F-05EA-4D8C-BBC3-70E8191357BE}"/>
          </ac:spMkLst>
        </pc:spChg>
      </pc:sldChg>
      <pc:sldChg chg="del">
        <pc:chgData name="Sarah Walczynski" userId="87c022c3dc763e1d" providerId="LiveId" clId="{54A75BA7-307A-42A0-94C6-3256B79D07EF}" dt="2021-01-19T16:08:26.332" v="22" actId="2696"/>
        <pc:sldMkLst>
          <pc:docMk/>
          <pc:sldMk cId="1597597489" sldId="366"/>
        </pc:sldMkLst>
      </pc:sldChg>
      <pc:sldChg chg="del">
        <pc:chgData name="Sarah Walczynski" userId="87c022c3dc763e1d" providerId="LiveId" clId="{54A75BA7-307A-42A0-94C6-3256B79D07EF}" dt="2021-01-19T16:08:26.307" v="19" actId="2696"/>
        <pc:sldMkLst>
          <pc:docMk/>
          <pc:sldMk cId="1310935350" sldId="367"/>
        </pc:sldMkLst>
      </pc:sldChg>
      <pc:sldChg chg="del">
        <pc:chgData name="Sarah Walczynski" userId="87c022c3dc763e1d" providerId="LiveId" clId="{54A75BA7-307A-42A0-94C6-3256B79D07EF}" dt="2021-01-19T16:08:26.315" v="20" actId="2696"/>
        <pc:sldMkLst>
          <pc:docMk/>
          <pc:sldMk cId="771404054" sldId="368"/>
        </pc:sldMkLst>
      </pc:sldChg>
      <pc:sldChg chg="del">
        <pc:chgData name="Sarah Walczynski" userId="87c022c3dc763e1d" providerId="LiveId" clId="{54A75BA7-307A-42A0-94C6-3256B79D07EF}" dt="2021-01-19T16:08:26.321" v="21" actId="2696"/>
        <pc:sldMkLst>
          <pc:docMk/>
          <pc:sldMk cId="352470115" sldId="369"/>
        </pc:sldMkLst>
      </pc:sldChg>
      <pc:sldChg chg="del">
        <pc:chgData name="Sarah Walczynski" userId="87c022c3dc763e1d" providerId="LiveId" clId="{54A75BA7-307A-42A0-94C6-3256B79D07EF}" dt="2021-01-19T16:08:26.301" v="18" actId="2696"/>
        <pc:sldMkLst>
          <pc:docMk/>
          <pc:sldMk cId="861173719" sldId="370"/>
        </pc:sldMkLst>
      </pc:sldChg>
      <pc:sldChg chg="del">
        <pc:chgData name="Sarah Walczynski" userId="87c022c3dc763e1d" providerId="LiveId" clId="{54A75BA7-307A-42A0-94C6-3256B79D07EF}" dt="2021-01-19T16:08:26.245" v="11" actId="2696"/>
        <pc:sldMkLst>
          <pc:docMk/>
          <pc:sldMk cId="2684962014" sldId="371"/>
        </pc:sldMkLst>
      </pc:sldChg>
      <pc:sldChg chg="del">
        <pc:chgData name="Sarah Walczynski" userId="87c022c3dc763e1d" providerId="LiveId" clId="{54A75BA7-307A-42A0-94C6-3256B79D07EF}" dt="2021-01-19T16:08:26.278" v="15" actId="2696"/>
        <pc:sldMkLst>
          <pc:docMk/>
          <pc:sldMk cId="2809194649" sldId="372"/>
        </pc:sldMkLst>
      </pc:sldChg>
      <pc:sldChg chg="del">
        <pc:chgData name="Sarah Walczynski" userId="87c022c3dc763e1d" providerId="LiveId" clId="{54A75BA7-307A-42A0-94C6-3256B79D07EF}" dt="2021-01-19T16:33:25.309" v="102" actId="2696"/>
        <pc:sldMkLst>
          <pc:docMk/>
          <pc:sldMk cId="2340660349" sldId="373"/>
        </pc:sldMkLst>
      </pc:sldChg>
      <pc:sldChg chg="del">
        <pc:chgData name="Sarah Walczynski" userId="87c022c3dc763e1d" providerId="LiveId" clId="{54A75BA7-307A-42A0-94C6-3256B79D07EF}" dt="2021-01-19T16:08:14.305" v="0" actId="2696"/>
        <pc:sldMkLst>
          <pc:docMk/>
          <pc:sldMk cId="638420918" sldId="374"/>
        </pc:sldMkLst>
      </pc:sldChg>
      <pc:sldMasterChg chg="delSp modSldLayout">
        <pc:chgData name="Sarah Walczynski" userId="87c022c3dc763e1d" providerId="LiveId" clId="{54A75BA7-307A-42A0-94C6-3256B79D07EF}" dt="2021-01-19T16:33:12.631" v="101" actId="478"/>
        <pc:sldMasterMkLst>
          <pc:docMk/>
          <pc:sldMasterMk cId="3242944489" sldId="2147483648"/>
        </pc:sldMasterMkLst>
        <pc:spChg chg="del">
          <ac:chgData name="Sarah Walczynski" userId="87c022c3dc763e1d" providerId="LiveId" clId="{54A75BA7-307A-42A0-94C6-3256B79D07EF}" dt="2021-01-19T16:32:20.577" v="69" actId="478"/>
          <ac:spMkLst>
            <pc:docMk/>
            <pc:sldMasterMk cId="3242944489" sldId="2147483648"/>
            <ac:spMk id="4" creationId="{00000000-0000-0000-0000-000000000000}"/>
          </ac:spMkLst>
        </pc:spChg>
        <pc:spChg chg="del">
          <ac:chgData name="Sarah Walczynski" userId="87c022c3dc763e1d" providerId="LiveId" clId="{54A75BA7-307A-42A0-94C6-3256B79D07EF}" dt="2021-01-19T16:32:21.901" v="70" actId="478"/>
          <ac:spMkLst>
            <pc:docMk/>
            <pc:sldMasterMk cId="3242944489" sldId="2147483648"/>
            <ac:spMk id="5" creationId="{00000000-0000-0000-0000-000000000000}"/>
          </ac:spMkLst>
        </pc:spChg>
        <pc:spChg chg="del">
          <ac:chgData name="Sarah Walczynski" userId="87c022c3dc763e1d" providerId="LiveId" clId="{54A75BA7-307A-42A0-94C6-3256B79D07EF}" dt="2021-01-19T16:32:22.851" v="71" actId="478"/>
          <ac:spMkLst>
            <pc:docMk/>
            <pc:sldMasterMk cId="3242944489" sldId="2147483648"/>
            <ac:spMk id="6" creationId="{00000000-0000-0000-0000-000000000000}"/>
          </ac:spMkLst>
        </pc:spChg>
        <pc:sldLayoutChg chg="delSp">
          <pc:chgData name="Sarah Walczynski" userId="87c022c3dc763e1d" providerId="LiveId" clId="{54A75BA7-307A-42A0-94C6-3256B79D07EF}" dt="2021-01-19T16:32:26.629" v="74" actId="478"/>
          <pc:sldLayoutMkLst>
            <pc:docMk/>
            <pc:sldMasterMk cId="3242944489" sldId="2147483648"/>
            <pc:sldLayoutMk cId="3932638465" sldId="2147483649"/>
          </pc:sldLayoutMkLst>
          <pc:spChg chg="del">
            <ac:chgData name="Sarah Walczynski" userId="87c022c3dc763e1d" providerId="LiveId" clId="{54A75BA7-307A-42A0-94C6-3256B79D07EF}" dt="2021-01-19T16:32:25.020" v="72" actId="478"/>
            <ac:spMkLst>
              <pc:docMk/>
              <pc:sldMasterMk cId="3242944489" sldId="2147483648"/>
              <pc:sldLayoutMk cId="3932638465" sldId="2147483649"/>
              <ac:spMk id="4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25.779" v="73" actId="478"/>
            <ac:spMkLst>
              <pc:docMk/>
              <pc:sldMasterMk cId="3242944489" sldId="2147483648"/>
              <pc:sldLayoutMk cId="3932638465" sldId="2147483649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26.629" v="74" actId="478"/>
            <ac:spMkLst>
              <pc:docMk/>
              <pc:sldMasterMk cId="3242944489" sldId="2147483648"/>
              <pc:sldLayoutMk cId="3932638465" sldId="2147483649"/>
              <ac:spMk id="6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2:31.188" v="77" actId="478"/>
          <pc:sldLayoutMkLst>
            <pc:docMk/>
            <pc:sldMasterMk cId="3242944489" sldId="2147483648"/>
            <pc:sldLayoutMk cId="2273263371" sldId="2147483650"/>
          </pc:sldLayoutMkLst>
          <pc:spChg chg="del">
            <ac:chgData name="Sarah Walczynski" userId="87c022c3dc763e1d" providerId="LiveId" clId="{54A75BA7-307A-42A0-94C6-3256B79D07EF}" dt="2021-01-19T16:32:28.852" v="75" actId="478"/>
            <ac:spMkLst>
              <pc:docMk/>
              <pc:sldMasterMk cId="3242944489" sldId="2147483648"/>
              <pc:sldLayoutMk cId="2273263371" sldId="2147483650"/>
              <ac:spMk id="4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30.219" v="76" actId="478"/>
            <ac:spMkLst>
              <pc:docMk/>
              <pc:sldMasterMk cId="3242944489" sldId="2147483648"/>
              <pc:sldLayoutMk cId="2273263371" sldId="2147483650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31.188" v="77" actId="478"/>
            <ac:spMkLst>
              <pc:docMk/>
              <pc:sldMasterMk cId="3242944489" sldId="2147483648"/>
              <pc:sldLayoutMk cId="2273263371" sldId="2147483650"/>
              <ac:spMk id="6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2:37.299" v="80" actId="478"/>
          <pc:sldLayoutMkLst>
            <pc:docMk/>
            <pc:sldMasterMk cId="3242944489" sldId="2147483648"/>
            <pc:sldLayoutMk cId="3639514834" sldId="2147483651"/>
          </pc:sldLayoutMkLst>
          <pc:spChg chg="del">
            <ac:chgData name="Sarah Walczynski" userId="87c022c3dc763e1d" providerId="LiveId" clId="{54A75BA7-307A-42A0-94C6-3256B79D07EF}" dt="2021-01-19T16:32:33.809" v="78" actId="478"/>
            <ac:spMkLst>
              <pc:docMk/>
              <pc:sldMasterMk cId="3242944489" sldId="2147483648"/>
              <pc:sldLayoutMk cId="3639514834" sldId="2147483651"/>
              <ac:spMk id="4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36.209" v="79" actId="478"/>
            <ac:spMkLst>
              <pc:docMk/>
              <pc:sldMasterMk cId="3242944489" sldId="2147483648"/>
              <pc:sldLayoutMk cId="3639514834" sldId="2147483651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37.299" v="80" actId="478"/>
            <ac:spMkLst>
              <pc:docMk/>
              <pc:sldMasterMk cId="3242944489" sldId="2147483648"/>
              <pc:sldLayoutMk cId="3639514834" sldId="2147483651"/>
              <ac:spMk id="6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2:42.317" v="83" actId="478"/>
          <pc:sldLayoutMkLst>
            <pc:docMk/>
            <pc:sldMasterMk cId="3242944489" sldId="2147483648"/>
            <pc:sldLayoutMk cId="966307944" sldId="2147483652"/>
          </pc:sldLayoutMkLst>
          <pc:spChg chg="del">
            <ac:chgData name="Sarah Walczynski" userId="87c022c3dc763e1d" providerId="LiveId" clId="{54A75BA7-307A-42A0-94C6-3256B79D07EF}" dt="2021-01-19T16:32:39.809" v="81" actId="478"/>
            <ac:spMkLst>
              <pc:docMk/>
              <pc:sldMasterMk cId="3242944489" sldId="2147483648"/>
              <pc:sldLayoutMk cId="966307944" sldId="2147483652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41.201" v="82" actId="478"/>
            <ac:spMkLst>
              <pc:docMk/>
              <pc:sldMasterMk cId="3242944489" sldId="2147483648"/>
              <pc:sldLayoutMk cId="966307944" sldId="2147483652"/>
              <ac:spMk id="6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42.317" v="83" actId="478"/>
            <ac:spMkLst>
              <pc:docMk/>
              <pc:sldMasterMk cId="3242944489" sldId="2147483648"/>
              <pc:sldLayoutMk cId="966307944" sldId="2147483652"/>
              <ac:spMk id="7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2:47.269" v="86" actId="478"/>
          <pc:sldLayoutMkLst>
            <pc:docMk/>
            <pc:sldMasterMk cId="3242944489" sldId="2147483648"/>
            <pc:sldLayoutMk cId="564093025" sldId="2147483653"/>
          </pc:sldLayoutMkLst>
          <pc:spChg chg="del">
            <ac:chgData name="Sarah Walczynski" userId="87c022c3dc763e1d" providerId="LiveId" clId="{54A75BA7-307A-42A0-94C6-3256B79D07EF}" dt="2021-01-19T16:32:44.890" v="84" actId="478"/>
            <ac:spMkLst>
              <pc:docMk/>
              <pc:sldMasterMk cId="3242944489" sldId="2147483648"/>
              <pc:sldLayoutMk cId="564093025" sldId="2147483653"/>
              <ac:spMk id="7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46.640" v="85" actId="478"/>
            <ac:spMkLst>
              <pc:docMk/>
              <pc:sldMasterMk cId="3242944489" sldId="2147483648"/>
              <pc:sldLayoutMk cId="564093025" sldId="2147483653"/>
              <ac:spMk id="8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47.269" v="86" actId="478"/>
            <ac:spMkLst>
              <pc:docMk/>
              <pc:sldMasterMk cId="3242944489" sldId="2147483648"/>
              <pc:sldLayoutMk cId="564093025" sldId="2147483653"/>
              <ac:spMk id="9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2:51.969" v="89" actId="478"/>
          <pc:sldLayoutMkLst>
            <pc:docMk/>
            <pc:sldMasterMk cId="3242944489" sldId="2147483648"/>
            <pc:sldLayoutMk cId="100501066" sldId="2147483654"/>
          </pc:sldLayoutMkLst>
          <pc:spChg chg="del">
            <ac:chgData name="Sarah Walczynski" userId="87c022c3dc763e1d" providerId="LiveId" clId="{54A75BA7-307A-42A0-94C6-3256B79D07EF}" dt="2021-01-19T16:32:49.989" v="87" actId="478"/>
            <ac:spMkLst>
              <pc:docMk/>
              <pc:sldMasterMk cId="3242944489" sldId="2147483648"/>
              <pc:sldLayoutMk cId="100501066" sldId="2147483654"/>
              <ac:spMk id="3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51.010" v="88" actId="478"/>
            <ac:spMkLst>
              <pc:docMk/>
              <pc:sldMasterMk cId="3242944489" sldId="2147483648"/>
              <pc:sldLayoutMk cId="100501066" sldId="2147483654"/>
              <ac:spMk id="4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51.969" v="89" actId="478"/>
            <ac:spMkLst>
              <pc:docMk/>
              <pc:sldMasterMk cId="3242944489" sldId="2147483648"/>
              <pc:sldLayoutMk cId="100501066" sldId="2147483654"/>
              <ac:spMk id="5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2:16.079" v="68" actId="478"/>
          <pc:sldLayoutMkLst>
            <pc:docMk/>
            <pc:sldMasterMk cId="3242944489" sldId="2147483648"/>
            <pc:sldLayoutMk cId="3447204203" sldId="2147483655"/>
          </pc:sldLayoutMkLst>
          <pc:spChg chg="del">
            <ac:chgData name="Sarah Walczynski" userId="87c022c3dc763e1d" providerId="LiveId" clId="{54A75BA7-307A-42A0-94C6-3256B79D07EF}" dt="2021-01-19T16:32:13.766" v="66" actId="478"/>
            <ac:spMkLst>
              <pc:docMk/>
              <pc:sldMasterMk cId="3242944489" sldId="2147483648"/>
              <pc:sldLayoutMk cId="3447204203" sldId="2147483655"/>
              <ac:spMk id="2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15.120" v="67" actId="478"/>
            <ac:spMkLst>
              <pc:docMk/>
              <pc:sldMasterMk cId="3242944489" sldId="2147483648"/>
              <pc:sldLayoutMk cId="3447204203" sldId="2147483655"/>
              <ac:spMk id="3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16.079" v="68" actId="478"/>
            <ac:spMkLst>
              <pc:docMk/>
              <pc:sldMasterMk cId="3242944489" sldId="2147483648"/>
              <pc:sldLayoutMk cId="3447204203" sldId="2147483655"/>
              <ac:spMk id="4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2:58.719" v="92" actId="478"/>
          <pc:sldLayoutMkLst>
            <pc:docMk/>
            <pc:sldMasterMk cId="3242944489" sldId="2147483648"/>
            <pc:sldLayoutMk cId="3701385229" sldId="2147483656"/>
          </pc:sldLayoutMkLst>
          <pc:spChg chg="del">
            <ac:chgData name="Sarah Walczynski" userId="87c022c3dc763e1d" providerId="LiveId" clId="{54A75BA7-307A-42A0-94C6-3256B79D07EF}" dt="2021-01-19T16:32:56.519" v="90" actId="478"/>
            <ac:spMkLst>
              <pc:docMk/>
              <pc:sldMasterMk cId="3242944489" sldId="2147483648"/>
              <pc:sldLayoutMk cId="3701385229" sldId="2147483656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57.779" v="91" actId="478"/>
            <ac:spMkLst>
              <pc:docMk/>
              <pc:sldMasterMk cId="3242944489" sldId="2147483648"/>
              <pc:sldLayoutMk cId="3701385229" sldId="2147483656"/>
              <ac:spMk id="6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2:58.719" v="92" actId="478"/>
            <ac:spMkLst>
              <pc:docMk/>
              <pc:sldMasterMk cId="3242944489" sldId="2147483648"/>
              <pc:sldLayoutMk cId="3701385229" sldId="2147483656"/>
              <ac:spMk id="7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3:02.479" v="95" actId="478"/>
          <pc:sldLayoutMkLst>
            <pc:docMk/>
            <pc:sldMasterMk cId="3242944489" sldId="2147483648"/>
            <pc:sldLayoutMk cId="506419181" sldId="2147483657"/>
          </pc:sldLayoutMkLst>
          <pc:spChg chg="del">
            <ac:chgData name="Sarah Walczynski" userId="87c022c3dc763e1d" providerId="LiveId" clId="{54A75BA7-307A-42A0-94C6-3256B79D07EF}" dt="2021-01-19T16:33:00.620" v="93" actId="478"/>
            <ac:spMkLst>
              <pc:docMk/>
              <pc:sldMasterMk cId="3242944489" sldId="2147483648"/>
              <pc:sldLayoutMk cId="506419181" sldId="2147483657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3:01.551" v="94" actId="478"/>
            <ac:spMkLst>
              <pc:docMk/>
              <pc:sldMasterMk cId="3242944489" sldId="2147483648"/>
              <pc:sldLayoutMk cId="506419181" sldId="2147483657"/>
              <ac:spMk id="6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3:02.479" v="95" actId="478"/>
            <ac:spMkLst>
              <pc:docMk/>
              <pc:sldMasterMk cId="3242944489" sldId="2147483648"/>
              <pc:sldLayoutMk cId="506419181" sldId="2147483657"/>
              <ac:spMk id="7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3:06.999" v="98" actId="478"/>
          <pc:sldLayoutMkLst>
            <pc:docMk/>
            <pc:sldMasterMk cId="3242944489" sldId="2147483648"/>
            <pc:sldLayoutMk cId="442358171" sldId="2147483658"/>
          </pc:sldLayoutMkLst>
          <pc:spChg chg="del">
            <ac:chgData name="Sarah Walczynski" userId="87c022c3dc763e1d" providerId="LiveId" clId="{54A75BA7-307A-42A0-94C6-3256B79D07EF}" dt="2021-01-19T16:33:04.868" v="96" actId="478"/>
            <ac:spMkLst>
              <pc:docMk/>
              <pc:sldMasterMk cId="3242944489" sldId="2147483648"/>
              <pc:sldLayoutMk cId="442358171" sldId="2147483658"/>
              <ac:spMk id="4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3:05.899" v="97" actId="478"/>
            <ac:spMkLst>
              <pc:docMk/>
              <pc:sldMasterMk cId="3242944489" sldId="2147483648"/>
              <pc:sldLayoutMk cId="442358171" sldId="2147483658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3:06.999" v="98" actId="478"/>
            <ac:spMkLst>
              <pc:docMk/>
              <pc:sldMasterMk cId="3242944489" sldId="2147483648"/>
              <pc:sldLayoutMk cId="442358171" sldId="2147483658"/>
              <ac:spMk id="6" creationId="{00000000-0000-0000-0000-000000000000}"/>
            </ac:spMkLst>
          </pc:spChg>
        </pc:sldLayoutChg>
        <pc:sldLayoutChg chg="delSp">
          <pc:chgData name="Sarah Walczynski" userId="87c022c3dc763e1d" providerId="LiveId" clId="{54A75BA7-307A-42A0-94C6-3256B79D07EF}" dt="2021-01-19T16:33:12.631" v="101" actId="478"/>
          <pc:sldLayoutMkLst>
            <pc:docMk/>
            <pc:sldMasterMk cId="3242944489" sldId="2147483648"/>
            <pc:sldLayoutMk cId="795152292" sldId="2147483659"/>
          </pc:sldLayoutMkLst>
          <pc:spChg chg="del">
            <ac:chgData name="Sarah Walczynski" userId="87c022c3dc763e1d" providerId="LiveId" clId="{54A75BA7-307A-42A0-94C6-3256B79D07EF}" dt="2021-01-19T16:33:10.050" v="99" actId="478"/>
            <ac:spMkLst>
              <pc:docMk/>
              <pc:sldMasterMk cId="3242944489" sldId="2147483648"/>
              <pc:sldLayoutMk cId="795152292" sldId="2147483659"/>
              <ac:spMk id="4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3:11.949" v="100" actId="478"/>
            <ac:spMkLst>
              <pc:docMk/>
              <pc:sldMasterMk cId="3242944489" sldId="2147483648"/>
              <pc:sldLayoutMk cId="795152292" sldId="2147483659"/>
              <ac:spMk id="5" creationId="{00000000-0000-0000-0000-000000000000}"/>
            </ac:spMkLst>
          </pc:spChg>
          <pc:spChg chg="del">
            <ac:chgData name="Sarah Walczynski" userId="87c022c3dc763e1d" providerId="LiveId" clId="{54A75BA7-307A-42A0-94C6-3256B79D07EF}" dt="2021-01-19T16:33:12.631" v="101" actId="478"/>
            <ac:spMkLst>
              <pc:docMk/>
              <pc:sldMasterMk cId="3242944489" sldId="2147483648"/>
              <pc:sldLayoutMk cId="795152292" sldId="2147483659"/>
              <ac:spMk id="6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78FA-012C-4268-A80D-9DA22CD6217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6270-782D-4B4E-BDDD-EFE92E35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F355795-7355-4612-9DA7-6746C96C68D0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32196C50-8C53-47D7-BAF0-8A6D6930F0DF}" type="slidenum">
              <a:rPr lang="en-US" sz="1200">
                <a:latin typeface="Times" charset="0"/>
              </a:rPr>
              <a:pPr algn="r"/>
              <a:t>1</a:t>
            </a:fld>
            <a:endParaRPr lang="en-US" sz="1200">
              <a:latin typeface="Times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DC26301-6501-4E38-983A-5E77E352160F}" type="slidenum">
              <a:rPr lang="en-GB" smtClean="0"/>
              <a:pPr eaLnBrk="1" hangingPunct="1"/>
              <a:t>15</a:t>
            </a:fld>
            <a:endParaRPr lang="en-GB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28F3BA9B-6F0E-41EF-A800-CE113BE4EB2A}" type="slidenum">
              <a:rPr lang="en-US" sz="1200">
                <a:latin typeface="Times" charset="0"/>
              </a:rPr>
              <a:pPr algn="r"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182A6CB-C394-46AC-8281-37AB331F1735}" type="slidenum">
              <a:rPr lang="en-GB" smtClean="0"/>
              <a:pPr eaLnBrk="1" hangingPunct="1"/>
              <a:t>16</a:t>
            </a:fld>
            <a:endParaRPr lang="en-GB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F4E1188-1884-4C10-B1C7-B18AD0E391FC}" type="slidenum">
              <a:rPr lang="en-US" sz="1200">
                <a:latin typeface="Times" charset="0"/>
              </a:rPr>
              <a:pPr algn="r"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C3692BD-8A26-4FFB-A8F2-B2AD114EB504}" type="slidenum">
              <a:rPr lang="en-GB" smtClean="0"/>
              <a:pPr eaLnBrk="1" hangingPunct="1"/>
              <a:t>20</a:t>
            </a:fld>
            <a:endParaRPr lang="en-GB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493B006B-5D53-4551-9820-841359F686B7}" type="slidenum">
              <a:rPr lang="en-US" sz="1200">
                <a:latin typeface="Times" charset="0"/>
              </a:rPr>
              <a:pPr algn="r"/>
              <a:t>20</a:t>
            </a:fld>
            <a:endParaRPr lang="en-US" sz="1200">
              <a:latin typeface="Time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6D20A28-F7C9-4D76-98A2-C3BB9985CEC5}" type="slidenum">
              <a:rPr lang="en-GB" smtClean="0"/>
              <a:pPr eaLnBrk="1" hangingPunct="1"/>
              <a:t>21</a:t>
            </a:fld>
            <a:endParaRPr lang="en-GB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19DDC180-E307-458A-B9A4-4670D0BCF37E}" type="slidenum">
              <a:rPr lang="en-US" sz="1200">
                <a:latin typeface="Times" charset="0"/>
              </a:rPr>
              <a:pPr algn="r"/>
              <a:t>21</a:t>
            </a:fld>
            <a:endParaRPr lang="en-US" sz="1200">
              <a:latin typeface="Times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7F9E111-6559-4933-B6F5-370023619E69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3FF95DE5-6F30-4FDC-B212-5DE47A24C6A1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A2316F0-A8E4-4112-B55D-D7937DE9D185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F330A4FB-E5CC-4446-BA30-08FD49CDD48C}" type="slidenum">
              <a:rPr lang="en-US" sz="1200">
                <a:latin typeface="Times" charset="0"/>
              </a:rPr>
              <a:pPr algn="r"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720C6B-19C8-4A40-B3C4-38EC45FAE6CD}" type="slidenum">
              <a:rPr lang="en-GB" smtClean="0"/>
              <a:pPr eaLnBrk="1" hangingPunct="1"/>
              <a:t>7</a:t>
            </a:fld>
            <a:endParaRPr lang="en-GB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18F3F9D1-63EF-463B-A69C-C345E4FCF008}" type="slidenum">
              <a:rPr lang="en-US" sz="1200">
                <a:latin typeface="Times" charset="0"/>
              </a:rPr>
              <a:pPr algn="r"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CA14881-35E6-4A29-B028-91E92B694139}" type="slidenum">
              <a:rPr lang="en-GB" smtClean="0"/>
              <a:pPr eaLnBrk="1" hangingPunct="1"/>
              <a:t>8</a:t>
            </a:fld>
            <a:endParaRPr lang="en-GB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2BF7AB0A-D9BB-451C-A76A-15EE0E1F6E3A}" type="slidenum">
              <a:rPr lang="en-US" sz="1200">
                <a:latin typeface="Times" charset="0"/>
              </a:rPr>
              <a:pPr algn="r"/>
              <a:t>8</a:t>
            </a:fld>
            <a:endParaRPr lang="en-US" sz="1200">
              <a:latin typeface="Times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6E77C1A-489F-4186-893F-C87699483F7E}" type="slidenum">
              <a:rPr lang="en-GB" smtClean="0"/>
              <a:pPr eaLnBrk="1" hangingPunct="1"/>
              <a:t>10</a:t>
            </a:fld>
            <a:endParaRPr lang="en-GB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654776F0-2AE9-4C77-AD3D-BC7BF7815CEE}" type="slidenum">
              <a:rPr lang="en-US" sz="1200">
                <a:latin typeface="Times" charset="0"/>
              </a:rPr>
              <a:pPr algn="r"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B5FB4BE-EDEE-4C17-B7A7-E67AFF17CE40}" type="slidenum">
              <a:rPr lang="en-GB" smtClean="0"/>
              <a:pPr eaLnBrk="1" hangingPunct="1"/>
              <a:t>12</a:t>
            </a:fld>
            <a:endParaRPr lang="en-GB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E798188F-6A3C-44AB-AF35-2632D1480E47}" type="slidenum">
              <a:rPr lang="en-US" sz="1200">
                <a:latin typeface="Times" charset="0"/>
              </a:rPr>
              <a:pPr algn="r"/>
              <a:t>12</a:t>
            </a:fld>
            <a:endParaRPr lang="en-US" sz="1200">
              <a:latin typeface="Times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6DA75E-86EE-4CB6-A8DE-E565DA811F33}" type="slidenum">
              <a:rPr lang="en-GB" smtClean="0"/>
              <a:pPr eaLnBrk="1" hangingPunct="1"/>
              <a:t>13</a:t>
            </a:fld>
            <a:endParaRPr lang="en-GB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60652733-F53C-4648-AB65-3D232A7ED555}" type="slidenum">
              <a:rPr lang="en-US" sz="1200">
                <a:latin typeface="Times" charset="0"/>
              </a:rPr>
              <a:pPr algn="r"/>
              <a:t>13</a:t>
            </a:fld>
            <a:endParaRPr lang="en-US" sz="1200">
              <a:latin typeface="Times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B91B022-170B-487A-B530-EE176EDF0E0E}" type="slidenum">
              <a:rPr lang="en-GB" smtClean="0"/>
              <a:pPr eaLnBrk="1" hangingPunct="1"/>
              <a:t>14</a:t>
            </a:fld>
            <a:endParaRPr lang="en-GB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13D89D5B-F2AE-4215-A241-5F906478CE26}" type="slidenum">
              <a:rPr lang="en-US" sz="1200">
                <a:latin typeface="Times" charset="0"/>
              </a:rPr>
              <a:pPr algn="r"/>
              <a:t>14</a:t>
            </a:fld>
            <a:endParaRPr lang="en-US" sz="1200">
              <a:latin typeface="Times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63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35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1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26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5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30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0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0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0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3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41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9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nd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v10.illinoisstate.ed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4844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975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504" y="640263"/>
            <a:ext cx="391594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/>
              <a:t>Design principles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3504" y="2121763"/>
            <a:ext cx="3926617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dirty="0"/>
              <a:t>Generalizable abstractions for thinking about different aspects of design</a:t>
            </a:r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r>
              <a:rPr lang="en-US" sz="1700" dirty="0"/>
              <a:t>The do’s and don’ts of interaction design</a:t>
            </a:r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r>
              <a:rPr lang="en-US" sz="1700" dirty="0"/>
              <a:t>What to provide and what not to provide at the interface</a:t>
            </a:r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indent="-228600">
              <a:lnSpc>
                <a:spcPct val="90000"/>
              </a:lnSpc>
            </a:pPr>
            <a:r>
              <a:rPr lang="en-US" sz="1700" dirty="0"/>
              <a:t>Derived from a mix of theory-based knowledge, experience and common-sense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9498" r="32027" b="25114"/>
          <a:stretch/>
        </p:blipFill>
        <p:spPr>
          <a:xfrm>
            <a:off x="5266305" y="484632"/>
            <a:ext cx="3049313" cy="2770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05" y="3661387"/>
            <a:ext cx="3513648" cy="23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53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91BD7A5-4935-4FA7-B714-5CE0307FD728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10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Constraints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/>
              <a:t>Restricting the possible actions that can be performed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Helps prevent user from selecting incorrect options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Physical objects can be designed to constrain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/>
              <a:t>e.g. only one way you can insert a key into a lock</a:t>
            </a:r>
          </a:p>
          <a:p>
            <a:pPr eaLnBrk="1" hangingPunct="1">
              <a:lnSpc>
                <a:spcPct val="90000"/>
              </a:lnSpc>
            </a:pPr>
            <a:endParaRPr lang="en-GB" sz="2400"/>
          </a:p>
          <a:p>
            <a:pPr lvl="1" eaLnBrk="1" hangingPunct="1">
              <a:lnSpc>
                <a:spcPct val="90000"/>
              </a:lnSpc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97893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 example:  Greyed out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1" b="28424"/>
          <a:stretch/>
        </p:blipFill>
        <p:spPr bwMode="auto">
          <a:xfrm>
            <a:off x="2819400" y="1295400"/>
            <a:ext cx="2993721" cy="523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E9185C4-C383-49C6-88FE-6B8601BFB545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11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3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845B1E-1D2F-43A6-B378-4AE997BFF167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12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Consistency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dirty="0"/>
              <a:t>Design interfaces to have similar operations and use similar elements for similar tasks</a:t>
            </a:r>
          </a:p>
          <a:p>
            <a:pPr eaLnBrk="1" hangingPunct="1"/>
            <a:r>
              <a:rPr lang="en-GB" dirty="0"/>
              <a:t>For example:</a:t>
            </a:r>
          </a:p>
          <a:p>
            <a:pPr lvl="1" eaLnBrk="1" hangingPunct="1"/>
            <a:r>
              <a:rPr lang="en-GB" dirty="0">
                <a:solidFill>
                  <a:srgbClr val="FF0000"/>
                </a:solidFill>
              </a:rPr>
              <a:t>always use ctrl key plus first initial of the command for an operation – </a:t>
            </a:r>
            <a:r>
              <a:rPr lang="en-GB" dirty="0" err="1">
                <a:solidFill>
                  <a:srgbClr val="FF0000"/>
                </a:solidFill>
              </a:rPr>
              <a:t>ctrl+C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ctrl+S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ctrl+O</a:t>
            </a:r>
            <a:endParaRPr lang="en-GB" dirty="0">
              <a:solidFill>
                <a:srgbClr val="FF0000"/>
              </a:solidFill>
            </a:endParaRPr>
          </a:p>
          <a:p>
            <a:pPr eaLnBrk="1" hangingPunct="1"/>
            <a:r>
              <a:rPr lang="en-GB" dirty="0"/>
              <a:t>Main benefit is consistent interfaces are easier to learn and use</a:t>
            </a:r>
          </a:p>
        </p:txBody>
      </p:sp>
    </p:spTree>
    <p:extLst>
      <p:ext uri="{BB962C8B-B14F-4D97-AF65-F5344CB8AC3E}">
        <p14:creationId xmlns:p14="http://schemas.microsoft.com/office/powerpoint/2010/main" val="87082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68F485D-6911-40CB-806F-F5B0809F8C86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13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When consistency breaks down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What happens if there is more than one command starting with the same letter?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>
                <a:solidFill>
                  <a:srgbClr val="FF0000"/>
                </a:solidFill>
              </a:rPr>
              <a:t>e.g. save, spelling, select, style,  or cut, copy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Have to find other initials or combinations of keys, thereby breaking the consistency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>
                <a:solidFill>
                  <a:srgbClr val="FF0000"/>
                </a:solidFill>
              </a:rPr>
              <a:t>e.g. </a:t>
            </a:r>
            <a:r>
              <a:rPr lang="en-GB" dirty="0" err="1">
                <a:solidFill>
                  <a:srgbClr val="FF0000"/>
                </a:solidFill>
              </a:rPr>
              <a:t>ctrl+S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ctrl+Sp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ctrl+shift+L</a:t>
            </a:r>
            <a:endParaRPr lang="en-GB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/>
              <a:t>Increases learning burden on user, making them more prone to errors </a:t>
            </a:r>
          </a:p>
        </p:txBody>
      </p:sp>
    </p:spTree>
    <p:extLst>
      <p:ext uri="{BB962C8B-B14F-4D97-AF65-F5344CB8AC3E}">
        <p14:creationId xmlns:p14="http://schemas.microsoft.com/office/powerpoint/2010/main" val="56052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7A40C2D-1E5C-444F-BBB8-E4A739DA0FCA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14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Internal and external consistency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600" dirty="0"/>
              <a:t>Internal consistency refers to designing operations to behave the same within an application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/>
              <a:t>External consistency refers to designing operations, interfaces, etc., to be the same across applications and devices</a:t>
            </a:r>
          </a:p>
        </p:txBody>
      </p:sp>
    </p:spTree>
    <p:extLst>
      <p:ext uri="{BB962C8B-B14F-4D97-AF65-F5344CB8AC3E}">
        <p14:creationId xmlns:p14="http://schemas.microsoft.com/office/powerpoint/2010/main" val="292300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29F2596-89A7-4CB6-8F93-B7BC95CCC8A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15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48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Keypad numbers layout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GB" dirty="0"/>
              <a:t>A case of external </a:t>
            </a:r>
            <a:r>
              <a:rPr lang="en-GB" u="sng" dirty="0"/>
              <a:t>in</a:t>
            </a:r>
            <a:r>
              <a:rPr lang="en-GB" dirty="0"/>
              <a:t>consistency</a:t>
            </a:r>
          </a:p>
          <a:p>
            <a:pPr marL="457200" lvl="1" indent="0" eaLnBrk="1" hangingPunct="1">
              <a:buNone/>
            </a:pPr>
            <a:endParaRPr lang="en-GB" dirty="0"/>
          </a:p>
          <a:p>
            <a:pPr eaLnBrk="1" hangingPunct="1"/>
            <a:endParaRPr lang="en-GB" dirty="0"/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13874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9208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2454275" y="39020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3" name="Rectangle 7"/>
          <p:cNvSpPr>
            <a:spLocks noChangeArrowheads="1"/>
          </p:cNvSpPr>
          <p:nvPr/>
        </p:nvSpPr>
        <p:spPr bwMode="auto">
          <a:xfrm>
            <a:off x="13874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4" name="Rectangle 8"/>
          <p:cNvSpPr>
            <a:spLocks noChangeArrowheads="1"/>
          </p:cNvSpPr>
          <p:nvPr/>
        </p:nvSpPr>
        <p:spPr bwMode="auto">
          <a:xfrm>
            <a:off x="19208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5" name="Rectangle 9"/>
          <p:cNvSpPr>
            <a:spLocks noChangeArrowheads="1"/>
          </p:cNvSpPr>
          <p:nvPr/>
        </p:nvSpPr>
        <p:spPr bwMode="auto">
          <a:xfrm>
            <a:off x="2454275" y="44354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6" name="Rectangle 10"/>
          <p:cNvSpPr>
            <a:spLocks noChangeArrowheads="1"/>
          </p:cNvSpPr>
          <p:nvPr/>
        </p:nvSpPr>
        <p:spPr bwMode="auto">
          <a:xfrm>
            <a:off x="13874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7" name="Rectangle 11"/>
          <p:cNvSpPr>
            <a:spLocks noChangeArrowheads="1"/>
          </p:cNvSpPr>
          <p:nvPr/>
        </p:nvSpPr>
        <p:spPr bwMode="auto">
          <a:xfrm>
            <a:off x="19208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8" name="Rectangle 12"/>
          <p:cNvSpPr>
            <a:spLocks noChangeArrowheads="1"/>
          </p:cNvSpPr>
          <p:nvPr/>
        </p:nvSpPr>
        <p:spPr bwMode="auto">
          <a:xfrm>
            <a:off x="2454275" y="49688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39" name="Rectangle 13"/>
          <p:cNvSpPr>
            <a:spLocks noChangeArrowheads="1"/>
          </p:cNvSpPr>
          <p:nvPr/>
        </p:nvSpPr>
        <p:spPr bwMode="auto">
          <a:xfrm>
            <a:off x="56388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0" name="Rectangle 14"/>
          <p:cNvSpPr>
            <a:spLocks noChangeArrowheads="1"/>
          </p:cNvSpPr>
          <p:nvPr/>
        </p:nvSpPr>
        <p:spPr bwMode="auto">
          <a:xfrm>
            <a:off x="61722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1" name="Rectangle 15"/>
          <p:cNvSpPr>
            <a:spLocks noChangeArrowheads="1"/>
          </p:cNvSpPr>
          <p:nvPr/>
        </p:nvSpPr>
        <p:spPr bwMode="auto">
          <a:xfrm>
            <a:off x="6705600" y="3886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2" name="Rectangle 16"/>
          <p:cNvSpPr>
            <a:spLocks noChangeArrowheads="1"/>
          </p:cNvSpPr>
          <p:nvPr/>
        </p:nvSpPr>
        <p:spPr bwMode="auto">
          <a:xfrm>
            <a:off x="56388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3" name="Rectangle 17"/>
          <p:cNvSpPr>
            <a:spLocks noChangeArrowheads="1"/>
          </p:cNvSpPr>
          <p:nvPr/>
        </p:nvSpPr>
        <p:spPr bwMode="auto">
          <a:xfrm>
            <a:off x="61722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4" name="Rectangle 18"/>
          <p:cNvSpPr>
            <a:spLocks noChangeArrowheads="1"/>
          </p:cNvSpPr>
          <p:nvPr/>
        </p:nvSpPr>
        <p:spPr bwMode="auto">
          <a:xfrm>
            <a:off x="6705600" y="4419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5" name="Rectangle 19"/>
          <p:cNvSpPr>
            <a:spLocks noChangeArrowheads="1"/>
          </p:cNvSpPr>
          <p:nvPr/>
        </p:nvSpPr>
        <p:spPr bwMode="auto">
          <a:xfrm>
            <a:off x="56388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6" name="Rectangle 20"/>
          <p:cNvSpPr>
            <a:spLocks noChangeArrowheads="1"/>
          </p:cNvSpPr>
          <p:nvPr/>
        </p:nvSpPr>
        <p:spPr bwMode="auto">
          <a:xfrm>
            <a:off x="61722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7" name="Rectangle 21"/>
          <p:cNvSpPr>
            <a:spLocks noChangeArrowheads="1"/>
          </p:cNvSpPr>
          <p:nvPr/>
        </p:nvSpPr>
        <p:spPr bwMode="auto">
          <a:xfrm>
            <a:off x="6705600" y="4953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48" name="Text Box 22"/>
          <p:cNvSpPr txBox="1">
            <a:spLocks noChangeArrowheads="1"/>
          </p:cNvSpPr>
          <p:nvPr/>
        </p:nvSpPr>
        <p:spPr bwMode="auto">
          <a:xfrm>
            <a:off x="15240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1</a:t>
            </a:r>
          </a:p>
        </p:txBody>
      </p:sp>
      <p:sp>
        <p:nvSpPr>
          <p:cNvPr id="52249" name="Text Box 23"/>
          <p:cNvSpPr txBox="1">
            <a:spLocks noChangeArrowheads="1"/>
          </p:cNvSpPr>
          <p:nvPr/>
        </p:nvSpPr>
        <p:spPr bwMode="auto">
          <a:xfrm>
            <a:off x="2057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2</a:t>
            </a:r>
          </a:p>
        </p:txBody>
      </p:sp>
      <p:sp>
        <p:nvSpPr>
          <p:cNvPr id="52250" name="Text Box 24"/>
          <p:cNvSpPr txBox="1">
            <a:spLocks noChangeArrowheads="1"/>
          </p:cNvSpPr>
          <p:nvPr/>
        </p:nvSpPr>
        <p:spPr bwMode="auto">
          <a:xfrm>
            <a:off x="2530475" y="3978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3</a:t>
            </a:r>
          </a:p>
        </p:txBody>
      </p:sp>
      <p:sp>
        <p:nvSpPr>
          <p:cNvPr id="52251" name="Text Box 25"/>
          <p:cNvSpPr txBox="1">
            <a:spLocks noChangeArrowheads="1"/>
          </p:cNvSpPr>
          <p:nvPr/>
        </p:nvSpPr>
        <p:spPr bwMode="auto">
          <a:xfrm>
            <a:off x="15240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4</a:t>
            </a:r>
          </a:p>
        </p:txBody>
      </p:sp>
      <p:sp>
        <p:nvSpPr>
          <p:cNvPr id="52252" name="Text Box 26"/>
          <p:cNvSpPr txBox="1">
            <a:spLocks noChangeArrowheads="1"/>
          </p:cNvSpPr>
          <p:nvPr/>
        </p:nvSpPr>
        <p:spPr bwMode="auto">
          <a:xfrm>
            <a:off x="20574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5</a:t>
            </a:r>
          </a:p>
        </p:txBody>
      </p:sp>
      <p:sp>
        <p:nvSpPr>
          <p:cNvPr id="52253" name="Text Box 27"/>
          <p:cNvSpPr txBox="1">
            <a:spLocks noChangeArrowheads="1"/>
          </p:cNvSpPr>
          <p:nvPr/>
        </p:nvSpPr>
        <p:spPr bwMode="auto">
          <a:xfrm>
            <a:off x="2590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6</a:t>
            </a:r>
          </a:p>
        </p:txBody>
      </p:sp>
      <p:sp>
        <p:nvSpPr>
          <p:cNvPr id="52254" name="Text Box 28"/>
          <p:cNvSpPr txBox="1">
            <a:spLocks noChangeArrowheads="1"/>
          </p:cNvSpPr>
          <p:nvPr/>
        </p:nvSpPr>
        <p:spPr bwMode="auto">
          <a:xfrm>
            <a:off x="1463675" y="504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7</a:t>
            </a:r>
          </a:p>
        </p:txBody>
      </p:sp>
      <p:sp>
        <p:nvSpPr>
          <p:cNvPr id="52255" name="Text Box 29"/>
          <p:cNvSpPr txBox="1">
            <a:spLocks noChangeArrowheads="1"/>
          </p:cNvSpPr>
          <p:nvPr/>
        </p:nvSpPr>
        <p:spPr bwMode="auto">
          <a:xfrm>
            <a:off x="20574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8</a:t>
            </a:r>
          </a:p>
        </p:txBody>
      </p:sp>
      <p:sp>
        <p:nvSpPr>
          <p:cNvPr id="52256" name="Text Box 30"/>
          <p:cNvSpPr txBox="1">
            <a:spLocks noChangeArrowheads="1"/>
          </p:cNvSpPr>
          <p:nvPr/>
        </p:nvSpPr>
        <p:spPr bwMode="auto">
          <a:xfrm>
            <a:off x="26670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9</a:t>
            </a:r>
          </a:p>
        </p:txBody>
      </p:sp>
      <p:sp>
        <p:nvSpPr>
          <p:cNvPr id="52257" name="Text Box 31"/>
          <p:cNvSpPr txBox="1">
            <a:spLocks noChangeArrowheads="1"/>
          </p:cNvSpPr>
          <p:nvPr/>
        </p:nvSpPr>
        <p:spPr bwMode="auto">
          <a:xfrm>
            <a:off x="57150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7</a:t>
            </a:r>
          </a:p>
        </p:txBody>
      </p:sp>
      <p:sp>
        <p:nvSpPr>
          <p:cNvPr id="52258" name="Text Box 32"/>
          <p:cNvSpPr txBox="1">
            <a:spLocks noChangeArrowheads="1"/>
          </p:cNvSpPr>
          <p:nvPr/>
        </p:nvSpPr>
        <p:spPr bwMode="auto">
          <a:xfrm>
            <a:off x="6308725" y="3946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8</a:t>
            </a:r>
          </a:p>
        </p:txBody>
      </p:sp>
      <p:sp>
        <p:nvSpPr>
          <p:cNvPr id="52259" name="Text Box 33"/>
          <p:cNvSpPr txBox="1">
            <a:spLocks noChangeArrowheads="1"/>
          </p:cNvSpPr>
          <p:nvPr/>
        </p:nvSpPr>
        <p:spPr bwMode="auto">
          <a:xfrm>
            <a:off x="6918325" y="3946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9</a:t>
            </a:r>
          </a:p>
        </p:txBody>
      </p:sp>
      <p:sp>
        <p:nvSpPr>
          <p:cNvPr id="52260" name="Text Box 34"/>
          <p:cNvSpPr txBox="1">
            <a:spLocks noChangeArrowheads="1"/>
          </p:cNvSpPr>
          <p:nvPr/>
        </p:nvSpPr>
        <p:spPr bwMode="auto">
          <a:xfrm>
            <a:off x="5791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1</a:t>
            </a:r>
          </a:p>
        </p:txBody>
      </p:sp>
      <p:sp>
        <p:nvSpPr>
          <p:cNvPr id="52261" name="Text Box 35"/>
          <p:cNvSpPr txBox="1">
            <a:spLocks noChangeArrowheads="1"/>
          </p:cNvSpPr>
          <p:nvPr/>
        </p:nvSpPr>
        <p:spPr bwMode="auto">
          <a:xfrm>
            <a:off x="63246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2</a:t>
            </a:r>
          </a:p>
        </p:txBody>
      </p:sp>
      <p:sp>
        <p:nvSpPr>
          <p:cNvPr id="52262" name="Text Box 36"/>
          <p:cNvSpPr txBox="1">
            <a:spLocks noChangeArrowheads="1"/>
          </p:cNvSpPr>
          <p:nvPr/>
        </p:nvSpPr>
        <p:spPr bwMode="auto">
          <a:xfrm>
            <a:off x="6797675" y="5045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3</a:t>
            </a:r>
          </a:p>
        </p:txBody>
      </p:sp>
      <p:sp>
        <p:nvSpPr>
          <p:cNvPr id="52263" name="Text Box 37"/>
          <p:cNvSpPr txBox="1">
            <a:spLocks noChangeArrowheads="1"/>
          </p:cNvSpPr>
          <p:nvPr/>
        </p:nvSpPr>
        <p:spPr bwMode="auto">
          <a:xfrm>
            <a:off x="57912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4</a:t>
            </a:r>
          </a:p>
        </p:txBody>
      </p:sp>
      <p:sp>
        <p:nvSpPr>
          <p:cNvPr id="52264" name="Text Box 38"/>
          <p:cNvSpPr txBox="1">
            <a:spLocks noChangeArrowheads="1"/>
          </p:cNvSpPr>
          <p:nvPr/>
        </p:nvSpPr>
        <p:spPr bwMode="auto">
          <a:xfrm>
            <a:off x="63246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5</a:t>
            </a:r>
          </a:p>
        </p:txBody>
      </p:sp>
      <p:sp>
        <p:nvSpPr>
          <p:cNvPr id="52265" name="Text Box 39"/>
          <p:cNvSpPr txBox="1">
            <a:spLocks noChangeArrowheads="1"/>
          </p:cNvSpPr>
          <p:nvPr/>
        </p:nvSpPr>
        <p:spPr bwMode="auto">
          <a:xfrm>
            <a:off x="685800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6</a:t>
            </a:r>
          </a:p>
        </p:txBody>
      </p:sp>
      <p:sp>
        <p:nvSpPr>
          <p:cNvPr id="52266" name="Rectangle 40"/>
          <p:cNvSpPr>
            <a:spLocks noChangeArrowheads="1"/>
          </p:cNvSpPr>
          <p:nvPr/>
        </p:nvSpPr>
        <p:spPr bwMode="auto">
          <a:xfrm>
            <a:off x="1920875" y="5502275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67" name="Text Box 41"/>
          <p:cNvSpPr txBox="1">
            <a:spLocks noChangeArrowheads="1"/>
          </p:cNvSpPr>
          <p:nvPr/>
        </p:nvSpPr>
        <p:spPr bwMode="auto">
          <a:xfrm>
            <a:off x="2073275" y="5578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0</a:t>
            </a:r>
          </a:p>
        </p:txBody>
      </p:sp>
      <p:sp>
        <p:nvSpPr>
          <p:cNvPr id="52268" name="Rectangle 42"/>
          <p:cNvSpPr>
            <a:spLocks noChangeArrowheads="1"/>
          </p:cNvSpPr>
          <p:nvPr/>
        </p:nvSpPr>
        <p:spPr bwMode="auto">
          <a:xfrm>
            <a:off x="5638800" y="5486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sp>
        <p:nvSpPr>
          <p:cNvPr id="52269" name="Text Box 43"/>
          <p:cNvSpPr txBox="1">
            <a:spLocks noChangeArrowheads="1"/>
          </p:cNvSpPr>
          <p:nvPr/>
        </p:nvSpPr>
        <p:spPr bwMode="auto">
          <a:xfrm>
            <a:off x="5775325" y="54705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0</a:t>
            </a:r>
          </a:p>
        </p:txBody>
      </p:sp>
      <p:sp>
        <p:nvSpPr>
          <p:cNvPr id="52270" name="Text Box 44"/>
          <p:cNvSpPr txBox="1">
            <a:spLocks noChangeArrowheads="1"/>
          </p:cNvSpPr>
          <p:nvPr/>
        </p:nvSpPr>
        <p:spPr bwMode="auto">
          <a:xfrm>
            <a:off x="609600" y="3352800"/>
            <a:ext cx="351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(a) phones, remote controls</a:t>
            </a:r>
          </a:p>
        </p:txBody>
      </p:sp>
      <p:sp>
        <p:nvSpPr>
          <p:cNvPr id="52271" name="Text Box 45"/>
          <p:cNvSpPr txBox="1">
            <a:spLocks noChangeArrowheads="1"/>
          </p:cNvSpPr>
          <p:nvPr/>
        </p:nvSpPr>
        <p:spPr bwMode="auto">
          <a:xfrm>
            <a:off x="5181600" y="3352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400">
              <a:latin typeface="Times" charset="0"/>
            </a:endParaRPr>
          </a:p>
        </p:txBody>
      </p:sp>
      <p:sp>
        <p:nvSpPr>
          <p:cNvPr id="52272" name="Text Box 46"/>
          <p:cNvSpPr txBox="1">
            <a:spLocks noChangeArrowheads="1"/>
          </p:cNvSpPr>
          <p:nvPr/>
        </p:nvSpPr>
        <p:spPr bwMode="auto">
          <a:xfrm>
            <a:off x="4605338" y="3352800"/>
            <a:ext cx="431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>
                <a:latin typeface="Times" charset="0"/>
              </a:rPr>
              <a:t>(b) calculators, computer keypads</a:t>
            </a:r>
          </a:p>
        </p:txBody>
      </p:sp>
    </p:spTree>
    <p:extLst>
      <p:ext uri="{BB962C8B-B14F-4D97-AF65-F5344CB8AC3E}">
        <p14:creationId xmlns:p14="http://schemas.microsoft.com/office/powerpoint/2010/main" val="143933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D6C0F8D-85B2-4C58-A502-13B2FA867FAE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16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Affordances: to give a clue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600" dirty="0"/>
              <a:t>Refers to an attribute of an object that allows people to know how to use 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>
                <a:solidFill>
                  <a:srgbClr val="FF0000"/>
                </a:solidFill>
              </a:rPr>
              <a:t>e.g. a mouse button invites pushing, a door handle affords pulling</a:t>
            </a:r>
          </a:p>
        </p:txBody>
      </p:sp>
    </p:spTree>
    <p:extLst>
      <p:ext uri="{BB962C8B-B14F-4D97-AF65-F5344CB8AC3E}">
        <p14:creationId xmlns:p14="http://schemas.microsoft.com/office/powerpoint/2010/main" val="382304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fix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547372" cy="5031581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4D12A6F-05EA-4D8C-BBC3-70E8191357B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17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8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Midvale School for the Gifted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62" y="1219200"/>
            <a:ext cx="5855938" cy="5098897"/>
          </a:xfr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452E1B4-1B5A-4226-9360-6ECF5F981E1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18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Affordance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7" t="23804" r="31770" b="37788"/>
          <a:stretch/>
        </p:blipFill>
        <p:spPr bwMode="auto">
          <a:xfrm>
            <a:off x="1484334" y="2057400"/>
            <a:ext cx="6025020" cy="387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FAED931-874D-4948-A587-C7F92540283D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19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5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Principles: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Visibility</a:t>
            </a:r>
          </a:p>
          <a:p>
            <a:r>
              <a:rPr lang="en-US"/>
              <a:t>Feedback</a:t>
            </a:r>
          </a:p>
          <a:p>
            <a:r>
              <a:rPr lang="en-US"/>
              <a:t>Constraints</a:t>
            </a:r>
          </a:p>
          <a:p>
            <a:r>
              <a:rPr lang="en-US"/>
              <a:t>Consistency</a:t>
            </a:r>
          </a:p>
          <a:p>
            <a:r>
              <a:rPr lang="en-US"/>
              <a:t>Affordance (give a clue)</a:t>
            </a:r>
          </a:p>
          <a:p>
            <a:endParaRPr lang="en-US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28600" y="6345237"/>
            <a:ext cx="2895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7A61C18-8634-431C-894D-4CDA099BA29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2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13A909-BB1B-4165-91F7-EC8F059570CB}"/>
              </a:ext>
            </a:extLst>
          </p:cNvPr>
          <p:cNvSpPr txBox="1"/>
          <p:nvPr/>
        </p:nvSpPr>
        <p:spPr>
          <a:xfrm>
            <a:off x="6324600" y="4800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more about Don Norman at </a:t>
            </a:r>
          </a:p>
          <a:p>
            <a:r>
              <a:rPr lang="en-US" dirty="0">
                <a:hlinkClick r:id="rId2"/>
              </a:rPr>
              <a:t>jnd.org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2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/>
              <a:t>Why is this vending machine so bad?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GB" sz="2800" dirty="0"/>
              <a:t>Need to </a:t>
            </a:r>
            <a:r>
              <a:rPr lang="en-GB" sz="2800" dirty="0">
                <a:solidFill>
                  <a:srgbClr val="FF0000"/>
                </a:solidFill>
              </a:rPr>
              <a:t>push button first </a:t>
            </a:r>
            <a:r>
              <a:rPr lang="en-GB" sz="2800" dirty="0"/>
              <a:t>to activate reader </a:t>
            </a:r>
          </a:p>
          <a:p>
            <a:pPr eaLnBrk="1" hangingPunct="1"/>
            <a:r>
              <a:rPr lang="en-GB" sz="2800" dirty="0"/>
              <a:t>Normally </a:t>
            </a:r>
            <a:r>
              <a:rPr lang="en-GB" sz="2800" dirty="0">
                <a:solidFill>
                  <a:srgbClr val="FF0000"/>
                </a:solidFill>
              </a:rPr>
              <a:t>insert bill </a:t>
            </a:r>
            <a:r>
              <a:rPr lang="en-GB" sz="2800" dirty="0"/>
              <a:t>first before making selection</a:t>
            </a:r>
          </a:p>
          <a:p>
            <a:pPr eaLnBrk="1" hangingPunct="1"/>
            <a:r>
              <a:rPr lang="en-GB" sz="2800" dirty="0"/>
              <a:t>Contravenes well known convention</a:t>
            </a:r>
          </a:p>
        </p:txBody>
      </p:sp>
      <p:pic>
        <p:nvPicPr>
          <p:cNvPr id="11270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3810000" cy="3117850"/>
          </a:xfrm>
        </p:spPr>
      </p:pic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685800" y="5791200"/>
            <a:ext cx="369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Times" charset="0"/>
              </a:rPr>
              <a:t>From: www.baddesigns.com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A897398-5427-44A7-947D-A8B9B02C4077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20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Physical affordances 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3050" y="1981200"/>
            <a:ext cx="5829300" cy="411480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GB" dirty="0"/>
              <a:t>How do the following physical objects afford? Are they obvious?</a:t>
            </a:r>
          </a:p>
          <a:p>
            <a:pPr lvl="1" eaLnBrk="1" hangingPunct="1"/>
            <a:endParaRPr lang="en-GB" dirty="0"/>
          </a:p>
          <a:p>
            <a:pPr lvl="3" eaLnBrk="1" hangingPunct="1"/>
            <a:endParaRPr lang="en-GB" dirty="0"/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3429000"/>
            <a:ext cx="133707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647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76600"/>
            <a:ext cx="10096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s1.mm.bing.net/th?id=H.4908753290921028&amp;pid=1.7&amp;w=111&amp;h=150&amp;c=7&amp;rs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59" y="3429000"/>
            <a:ext cx="1298156" cy="23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id=H.4944118057467952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46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4CDA94C-2C1F-4C19-B096-6D5535832B53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21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43000"/>
            <a:ext cx="5143500" cy="4572000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C82000B-1AEB-464C-A0B8-505D21295D7C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22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6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3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Visibility</a:t>
            </a: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1"/>
          <a:stretch/>
        </p:blipFill>
        <p:spPr bwMode="auto">
          <a:xfrm>
            <a:off x="650310" y="1828800"/>
            <a:ext cx="2526999" cy="42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953000" y="1752600"/>
            <a:ext cx="3886200" cy="4114800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This is a control panel for an elevator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How does it work?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Push a button for the floor you want?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• Nothing happens. Push any other button? Still nothing. What do you need to do?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dirty="0"/>
              <a:t>It is not visible as to what to do!</a:t>
            </a:r>
            <a:endParaRPr lang="en-GB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2806357-06E4-4041-BD23-7F699D4A7D8D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4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Visibility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2895600"/>
          </a:xfrm>
        </p:spPr>
        <p:txBody>
          <a:bodyPr>
            <a:normAutofit fontScale="92500"/>
          </a:bodyPr>
          <a:lstStyle/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sz="1400" dirty="0"/>
              <a:t>	</a:t>
            </a:r>
            <a:r>
              <a:rPr lang="en-GB" sz="2600" dirty="0"/>
              <a:t>…you need to insert your room card in the slot by the buttons to get the elevator to work!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sz="2600" dirty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sz="2600" dirty="0"/>
              <a:t>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sz="2600" dirty="0"/>
              <a:t>	How would you make this action more visible?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sz="2600" dirty="0"/>
              <a:t> </a:t>
            </a: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4605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ine 5"/>
          <p:cNvSpPr>
            <a:spLocks noChangeShapeType="1"/>
          </p:cNvSpPr>
          <p:nvPr/>
        </p:nvSpPr>
        <p:spPr bwMode="auto">
          <a:xfrm flipH="1">
            <a:off x="1600200" y="2286000"/>
            <a:ext cx="1905000" cy="368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70100" y="3129382"/>
            <a:ext cx="646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make the card reader more obvious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provide an auditory message, that says what to do (which language?)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provide a big label next to the card reader that flashes when someone enters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make relevant parts visible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make what has to be done obvious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visibility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not indicated until you hover over it</a:t>
            </a:r>
          </a:p>
          <a:p>
            <a:r>
              <a:rPr lang="en-US" dirty="0"/>
              <a:t>You don’t know what can be found by clicking on a link until you click on and go to that page</a:t>
            </a:r>
          </a:p>
          <a:p>
            <a:r>
              <a:rPr lang="en-US" dirty="0"/>
              <a:t>Items needed for earlier decisions are in an accordion menu</a:t>
            </a:r>
          </a:p>
          <a:p>
            <a:r>
              <a:rPr lang="en-US" dirty="0"/>
              <a:t>Items needed for earlier decisions are below the fold or off focus</a:t>
            </a:r>
          </a:p>
          <a:p>
            <a:endParaRPr lang="en-US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4551A72-DD42-45C7-BEC0-F4B58C20F35C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5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6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62000"/>
            <a:ext cx="7448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264996A-AC65-4D64-B06D-53518935092C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6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9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96EB271-CEAF-43C2-AE40-4C8C61EE2C20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7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Visibility: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dirty="0"/>
              <a:t>Invisible automatic</a:t>
            </a:r>
            <a:br>
              <a:rPr lang="en-GB" dirty="0"/>
            </a:br>
            <a:r>
              <a:rPr lang="en-GB" dirty="0"/>
              <a:t>controls can make it </a:t>
            </a:r>
            <a:br>
              <a:rPr lang="en-GB" dirty="0"/>
            </a:br>
            <a:r>
              <a:rPr lang="en-GB" dirty="0"/>
              <a:t>more difficult </a:t>
            </a:r>
            <a:br>
              <a:rPr lang="en-GB" dirty="0"/>
            </a:br>
            <a:r>
              <a:rPr lang="en-GB" dirty="0"/>
              <a:t>to use</a:t>
            </a:r>
          </a:p>
          <a:p>
            <a:r>
              <a:rPr lang="en-GB" dirty="0"/>
              <a:t>What do I do if I am </a:t>
            </a:r>
            <a:br>
              <a:rPr lang="en-GB" dirty="0"/>
            </a:br>
            <a:r>
              <a:rPr lang="en-GB" dirty="0"/>
              <a:t>wearing black?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1676400"/>
          <a:ext cx="2493963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3145536" imgH="5516880" progId="Word.Document.8">
                  <p:embed/>
                </p:oleObj>
              </mc:Choice>
              <mc:Fallback>
                <p:oleObj name="Document" r:id="rId4" imgW="3145536" imgH="5516880" progId="Word.Document.8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2493963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35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50E7321-3A77-46FE-97E1-AFEC54C49CCA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8</a:t>
            </a:fld>
            <a:endParaRPr lang="en-GB">
              <a:solidFill>
                <a:srgbClr val="FF9900"/>
              </a:solidFill>
              <a:latin typeface="Verdana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-128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/>
              <a:t>Feedback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/>
              <a:t>Sending information back to the user about what has been done</a:t>
            </a:r>
          </a:p>
          <a:p>
            <a:pPr eaLnBrk="1" hangingPunct="1"/>
            <a:r>
              <a:rPr lang="en-GB" sz="2800"/>
              <a:t>Includes sound, highlighting, animation and combinations of these</a:t>
            </a:r>
          </a:p>
          <a:p>
            <a:pPr eaLnBrk="1" hangingPunct="1"/>
            <a:endParaRPr lang="en-GB" sz="2400"/>
          </a:p>
          <a:p>
            <a:pPr lvl="1" eaLnBrk="1" hangingPunct="1"/>
            <a:r>
              <a:rPr lang="en-GB" sz="2000"/>
              <a:t>e.g. when screen button clicked on provides sound or red highlight feedback: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5000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3048000" y="5715000"/>
            <a:ext cx="762000" cy="304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aseline="-25000">
              <a:latin typeface="Times" charset="0"/>
            </a:endParaRPr>
          </a:p>
        </p:txBody>
      </p:sp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2743200" y="5105400"/>
            <a:ext cx="1404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>
                <a:latin typeface="Geneva" charset="0"/>
              </a:rPr>
              <a:t>“ccclichhk”</a:t>
            </a: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2362200" y="533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0"/>
          <p:cNvSpPr>
            <a:spLocks noChangeShapeType="1"/>
          </p:cNvSpPr>
          <p:nvPr/>
        </p:nvSpPr>
        <p:spPr bwMode="auto">
          <a:xfrm>
            <a:off x="25146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feedback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Forgetting the confirmation page</a:t>
            </a:r>
          </a:p>
          <a:p>
            <a:r>
              <a:rPr lang="en-US" dirty="0"/>
              <a:t>No error message</a:t>
            </a:r>
          </a:p>
          <a:p>
            <a:r>
              <a:rPr lang="en-US" dirty="0"/>
              <a:t>Long page load time (did I click on that link?  Hmm…maybe I had better click it again.)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18663" r="37513" b="8913"/>
          <a:stretch/>
        </p:blipFill>
        <p:spPr>
          <a:xfrm>
            <a:off x="1981200" y="3672681"/>
            <a:ext cx="4191000" cy="297180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48D2B0A-D300-4D99-A4A9-FE5C60EA896E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688E83F8-A524-4F47-A531-42091E2B511B}" type="slidenum">
              <a:rPr lang="en-GB" smtClean="0">
                <a:solidFill>
                  <a:srgbClr val="FF9900"/>
                </a:solidFill>
                <a:latin typeface="Verdana" charset="0"/>
              </a:rPr>
              <a:pPr eaLnBrk="1" hangingPunct="1"/>
              <a:t>9</a:t>
            </a:fld>
            <a:endParaRPr lang="en-GB" dirty="0">
              <a:solidFill>
                <a:srgbClr val="FF99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9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2125DCC6046A6505BD172B18F58" ma:contentTypeVersion="3" ma:contentTypeDescription="Create a new document." ma:contentTypeScope="" ma:versionID="301d94916e261b1113cc0d8bfbae76e8">
  <xsd:schema xmlns:xsd="http://www.w3.org/2001/XMLSchema" xmlns:xs="http://www.w3.org/2001/XMLSchema" xmlns:p="http://schemas.microsoft.com/office/2006/metadata/properties" xmlns:ns3="f01370fc-e1ad-4e39-a80d-64ea373b84ad" targetNamespace="http://schemas.microsoft.com/office/2006/metadata/properties" ma:root="true" ma:fieldsID="71d7b233d19962d751684f99b2844610" ns3:_="">
    <xsd:import namespace="f01370fc-e1ad-4e39-a80d-64ea373b84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370fc-e1ad-4e39-a80d-64ea373b84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BAD693-5BC9-4D8E-BE0F-3CD69A943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1370fc-e1ad-4e39-a80d-64ea373b84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65F923-28A9-441C-8287-AA372CDDDF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C9F482-4BFA-421D-9FEB-2DB0C713E5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750</Words>
  <Application>Microsoft Office PowerPoint</Application>
  <PresentationFormat>On-screen Show (4:3)</PresentationFormat>
  <Paragraphs>159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Geneva</vt:lpstr>
      <vt:lpstr>Times</vt:lpstr>
      <vt:lpstr>Verdana</vt:lpstr>
      <vt:lpstr>Office Theme</vt:lpstr>
      <vt:lpstr>Document</vt:lpstr>
      <vt:lpstr>Design principles</vt:lpstr>
      <vt:lpstr>Design Principles:</vt:lpstr>
      <vt:lpstr>Visibility</vt:lpstr>
      <vt:lpstr>Visibility</vt:lpstr>
      <vt:lpstr>Common visibility mistakes</vt:lpstr>
      <vt:lpstr>PowerPoint Presentation</vt:lpstr>
      <vt:lpstr>Visibility:</vt:lpstr>
      <vt:lpstr>Feedback</vt:lpstr>
      <vt:lpstr>Common feedback mistake</vt:lpstr>
      <vt:lpstr>Constraints</vt:lpstr>
      <vt:lpstr>Constraint example:  Greyed out items</vt:lpstr>
      <vt:lpstr>Consistency</vt:lpstr>
      <vt:lpstr>When consistency breaks down</vt:lpstr>
      <vt:lpstr>Internal and external consistency</vt:lpstr>
      <vt:lpstr>Keypad numbers layout</vt:lpstr>
      <vt:lpstr>Affordances: to give a clue</vt:lpstr>
      <vt:lpstr>How would you fix this?</vt:lpstr>
      <vt:lpstr>Midvale School for the Gifted</vt:lpstr>
      <vt:lpstr>Bad Affordance</vt:lpstr>
      <vt:lpstr>Why is this vending machine so bad?</vt:lpstr>
      <vt:lpstr>Physical affordances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principles</dc:title>
  <dc:creator>Sarah Walczynski</dc:creator>
  <cp:lastModifiedBy>Sarah Walczynski</cp:lastModifiedBy>
  <cp:revision>1</cp:revision>
  <dcterms:created xsi:type="dcterms:W3CDTF">2021-01-19T16:33:44Z</dcterms:created>
  <dcterms:modified xsi:type="dcterms:W3CDTF">2021-01-19T16:34:57Z</dcterms:modified>
</cp:coreProperties>
</file>